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44"/>
  </p:notesMasterIdLst>
  <p:sldIdLst>
    <p:sldId id="256" r:id="rId2"/>
    <p:sldId id="302" r:id="rId3"/>
    <p:sldId id="257" r:id="rId4"/>
    <p:sldId id="275" r:id="rId5"/>
    <p:sldId id="280" r:id="rId6"/>
    <p:sldId id="277" r:id="rId7"/>
    <p:sldId id="276" r:id="rId8"/>
    <p:sldId id="286" r:id="rId9"/>
    <p:sldId id="258" r:id="rId10"/>
    <p:sldId id="281" r:id="rId11"/>
    <p:sldId id="282" r:id="rId12"/>
    <p:sldId id="278" r:id="rId13"/>
    <p:sldId id="293" r:id="rId14"/>
    <p:sldId id="292" r:id="rId15"/>
    <p:sldId id="259" r:id="rId16"/>
    <p:sldId id="291" r:id="rId17"/>
    <p:sldId id="270" r:id="rId18"/>
    <p:sldId id="287" r:id="rId19"/>
    <p:sldId id="288" r:id="rId20"/>
    <p:sldId id="279" r:id="rId21"/>
    <p:sldId id="289" r:id="rId22"/>
    <p:sldId id="273" r:id="rId23"/>
    <p:sldId id="284" r:id="rId24"/>
    <p:sldId id="264" r:id="rId25"/>
    <p:sldId id="283" r:id="rId26"/>
    <p:sldId id="269" r:id="rId27"/>
    <p:sldId id="297" r:id="rId28"/>
    <p:sldId id="290" r:id="rId29"/>
    <p:sldId id="272" r:id="rId30"/>
    <p:sldId id="265" r:id="rId31"/>
    <p:sldId id="271" r:id="rId32"/>
    <p:sldId id="266" r:id="rId33"/>
    <p:sldId id="301" r:id="rId34"/>
    <p:sldId id="268" r:id="rId35"/>
    <p:sldId id="267" r:id="rId36"/>
    <p:sldId id="300" r:id="rId37"/>
    <p:sldId id="274" r:id="rId38"/>
    <p:sldId id="260" r:id="rId39"/>
    <p:sldId id="261" r:id="rId40"/>
    <p:sldId id="262" r:id="rId41"/>
    <p:sldId id="263" r:id="rId42"/>
    <p:sldId id="294" r:id="rId43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0B0B1-8766-4CAA-A7EC-2DBD9441B0BD}" v="40" dt="2024-06-24T20:14:37.31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665" autoAdjust="0"/>
  </p:normalViewPr>
  <p:slideViewPr>
    <p:cSldViewPr snapToGrid="0">
      <p:cViewPr varScale="1">
        <p:scale>
          <a:sx n="41" d="100"/>
          <a:sy n="41" d="100"/>
        </p:scale>
        <p:origin x="82" y="5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Meline" userId="5f89b1dd5f2c65de" providerId="LiveId" clId="{6E1D2D08-6214-4A62-882A-12FECE46957F}"/>
    <pc:docChg chg="custSel modSld">
      <pc:chgData name="Denis Meline" userId="5f89b1dd5f2c65de" providerId="LiveId" clId="{6E1D2D08-6214-4A62-882A-12FECE46957F}" dt="2024-06-02T20:23:01.202" v="71" actId="20577"/>
      <pc:docMkLst>
        <pc:docMk/>
      </pc:docMkLst>
      <pc:sldChg chg="modSp mod">
        <pc:chgData name="Denis Meline" userId="5f89b1dd5f2c65de" providerId="LiveId" clId="{6E1D2D08-6214-4A62-882A-12FECE46957F}" dt="2024-06-02T20:23:01.202" v="71" actId="20577"/>
        <pc:sldMkLst>
          <pc:docMk/>
          <pc:sldMk cId="0" sldId="257"/>
        </pc:sldMkLst>
        <pc:spChg chg="mod">
          <ac:chgData name="Denis Meline" userId="5f89b1dd5f2c65de" providerId="LiveId" clId="{6E1D2D08-6214-4A62-882A-12FECE46957F}" dt="2024-06-02T20:23:01.202" v="71" actId="20577"/>
          <ac:spMkLst>
            <pc:docMk/>
            <pc:sldMk cId="0" sldId="257"/>
            <ac:spMk id="202" creationId="{00000000-0000-0000-0000-000000000000}"/>
          </ac:spMkLst>
        </pc:spChg>
      </pc:sldChg>
    </pc:docChg>
  </pc:docChgLst>
  <pc:docChgLst>
    <pc:chgData name="Denis Meline" userId="5f89b1dd5f2c65de" providerId="Windows Live" clId="Web-{322EE37F-63DD-46CA-992A-288220FF85A4}"/>
    <pc:docChg chg="delSld modSld sldOrd">
      <pc:chgData name="Denis Meline" userId="5f89b1dd5f2c65de" providerId="Windows Live" clId="Web-{322EE37F-63DD-46CA-992A-288220FF85A4}" dt="2024-06-14T08:05:10.457" v="27"/>
      <pc:docMkLst>
        <pc:docMk/>
      </pc:docMkLst>
      <pc:sldChg chg="addSp modSp">
        <pc:chgData name="Denis Meline" userId="5f89b1dd5f2c65de" providerId="Windows Live" clId="Web-{322EE37F-63DD-46CA-992A-288220FF85A4}" dt="2024-06-14T08:02:25.514" v="12" actId="1076"/>
        <pc:sldMkLst>
          <pc:docMk/>
          <pc:sldMk cId="3964891300" sldId="275"/>
        </pc:sldMkLst>
        <pc:spChg chg="add mod">
          <ac:chgData name="Denis Meline" userId="5f89b1dd5f2c65de" providerId="Windows Live" clId="Web-{322EE37F-63DD-46CA-992A-288220FF85A4}" dt="2024-06-14T08:02:25.514" v="12" actId="1076"/>
          <ac:spMkLst>
            <pc:docMk/>
            <pc:sldMk cId="3964891300" sldId="275"/>
            <ac:spMk id="3" creationId="{F9CBF582-64CE-14E9-6862-73E7B5614BA6}"/>
          </ac:spMkLst>
        </pc:spChg>
        <pc:spChg chg="mod">
          <ac:chgData name="Denis Meline" userId="5f89b1dd5f2c65de" providerId="Windows Live" clId="Web-{322EE37F-63DD-46CA-992A-288220FF85A4}" dt="2024-06-14T08:02:11.748" v="6" actId="20577"/>
          <ac:spMkLst>
            <pc:docMk/>
            <pc:sldMk cId="3964891300" sldId="275"/>
            <ac:spMk id="202" creationId="{00000000-0000-0000-0000-000000000000}"/>
          </ac:spMkLst>
        </pc:spChg>
      </pc:sldChg>
      <pc:sldChg chg="modSp">
        <pc:chgData name="Denis Meline" userId="5f89b1dd5f2c65de" providerId="Windows Live" clId="Web-{322EE37F-63DD-46CA-992A-288220FF85A4}" dt="2024-06-14T08:03:31.922" v="24" actId="20577"/>
        <pc:sldMkLst>
          <pc:docMk/>
          <pc:sldMk cId="1367169524" sldId="276"/>
        </pc:sldMkLst>
        <pc:spChg chg="mod">
          <ac:chgData name="Denis Meline" userId="5f89b1dd5f2c65de" providerId="Windows Live" clId="Web-{322EE37F-63DD-46CA-992A-288220FF85A4}" dt="2024-06-14T08:03:31.922" v="24" actId="20577"/>
          <ac:spMkLst>
            <pc:docMk/>
            <pc:sldMk cId="1367169524" sldId="276"/>
            <ac:spMk id="202" creationId="{00000000-0000-0000-0000-000000000000}"/>
          </ac:spMkLst>
        </pc:spChg>
      </pc:sldChg>
      <pc:sldChg chg="ord">
        <pc:chgData name="Denis Meline" userId="5f89b1dd5f2c65de" providerId="Windows Live" clId="Web-{322EE37F-63DD-46CA-992A-288220FF85A4}" dt="2024-06-14T08:03:41.110" v="25"/>
        <pc:sldMkLst>
          <pc:docMk/>
          <pc:sldMk cId="462203885" sldId="277"/>
        </pc:sldMkLst>
      </pc:sldChg>
      <pc:sldChg chg="ord">
        <pc:chgData name="Denis Meline" userId="5f89b1dd5f2c65de" providerId="Windows Live" clId="Web-{322EE37F-63DD-46CA-992A-288220FF85A4}" dt="2024-06-14T08:04:35.722" v="26"/>
        <pc:sldMkLst>
          <pc:docMk/>
          <pc:sldMk cId="1301154502" sldId="278"/>
        </pc:sldMkLst>
      </pc:sldChg>
      <pc:sldChg chg="del">
        <pc:chgData name="Denis Meline" userId="5f89b1dd5f2c65de" providerId="Windows Live" clId="Web-{322EE37F-63DD-46CA-992A-288220FF85A4}" dt="2024-06-14T08:05:10.457" v="27"/>
        <pc:sldMkLst>
          <pc:docMk/>
          <pc:sldMk cId="113414250" sldId="285"/>
        </pc:sldMkLst>
      </pc:sldChg>
    </pc:docChg>
  </pc:docChgLst>
  <pc:docChgLst>
    <pc:chgData name="Denis Meline" userId="5f89b1dd5f2c65de" providerId="LiveId" clId="{C2A7426D-39D8-4996-A3B6-96B43A558652}"/>
    <pc:docChg chg="undo custSel addSld delSld modSld sldOrd modMainMaster">
      <pc:chgData name="Denis Meline" userId="5f89b1dd5f2c65de" providerId="LiveId" clId="{C2A7426D-39D8-4996-A3B6-96B43A558652}" dt="2024-05-31T12:11:04.133" v="4817" actId="33524"/>
      <pc:docMkLst>
        <pc:docMk/>
      </pc:docMkLst>
      <pc:sldChg chg="modSp mod">
        <pc:chgData name="Denis Meline" userId="5f89b1dd5f2c65de" providerId="LiveId" clId="{C2A7426D-39D8-4996-A3B6-96B43A558652}" dt="2024-05-07T19:23:13.710" v="1328" actId="313"/>
        <pc:sldMkLst>
          <pc:docMk/>
          <pc:sldMk cId="0" sldId="256"/>
        </pc:sldMkLst>
        <pc:spChg chg="mod">
          <ac:chgData name="Denis Meline" userId="5f89b1dd5f2c65de" providerId="LiveId" clId="{C2A7426D-39D8-4996-A3B6-96B43A558652}" dt="2024-05-07T19:22:38.519" v="1325" actId="1076"/>
          <ac:spMkLst>
            <pc:docMk/>
            <pc:sldMk cId="0" sldId="256"/>
            <ac:spMk id="186" creationId="{00000000-0000-0000-0000-000000000000}"/>
          </ac:spMkLst>
        </pc:spChg>
        <pc:spChg chg="mod">
          <ac:chgData name="Denis Meline" userId="5f89b1dd5f2c65de" providerId="LiveId" clId="{C2A7426D-39D8-4996-A3B6-96B43A558652}" dt="2024-04-29T15:04:27.419" v="19" actId="1076"/>
          <ac:spMkLst>
            <pc:docMk/>
            <pc:sldMk cId="0" sldId="256"/>
            <ac:spMk id="187" creationId="{00000000-0000-0000-0000-000000000000}"/>
          </ac:spMkLst>
        </pc:spChg>
        <pc:spChg chg="mod">
          <ac:chgData name="Denis Meline" userId="5f89b1dd5f2c65de" providerId="LiveId" clId="{C2A7426D-39D8-4996-A3B6-96B43A558652}" dt="2024-04-29T15:04:24.756" v="18" actId="1076"/>
          <ac:spMkLst>
            <pc:docMk/>
            <pc:sldMk cId="0" sldId="256"/>
            <ac:spMk id="188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08:11.618" v="1177" actId="27636"/>
          <ac:spMkLst>
            <pc:docMk/>
            <pc:sldMk cId="0" sldId="256"/>
            <ac:spMk id="193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23:13.710" v="1328" actId="313"/>
          <ac:spMkLst>
            <pc:docMk/>
            <pc:sldMk cId="0" sldId="256"/>
            <ac:spMk id="194" creationId="{00000000-0000-0000-0000-000000000000}"/>
          </ac:spMkLst>
        </pc:spChg>
        <pc:picChg chg="mod">
          <ac:chgData name="Denis Meline" userId="5f89b1dd5f2c65de" providerId="LiveId" clId="{C2A7426D-39D8-4996-A3B6-96B43A558652}" dt="2024-04-29T15:04:08.890" v="16" actId="1076"/>
          <ac:picMkLst>
            <pc:docMk/>
            <pc:sldMk cId="0" sldId="256"/>
            <ac:picMk id="190" creationId="{00000000-0000-0000-0000-000000000000}"/>
          </ac:picMkLst>
        </pc:picChg>
        <pc:picChg chg="mod ord">
          <ac:chgData name="Denis Meline" userId="5f89b1dd5f2c65de" providerId="LiveId" clId="{C2A7426D-39D8-4996-A3B6-96B43A558652}" dt="2024-05-07T19:08:36.978" v="1182" actId="1076"/>
          <ac:picMkLst>
            <pc:docMk/>
            <pc:sldMk cId="0" sldId="256"/>
            <ac:picMk id="191" creationId="{00000000-0000-0000-0000-000000000000}"/>
          </ac:picMkLst>
        </pc:picChg>
        <pc:picChg chg="mod">
          <ac:chgData name="Denis Meline" userId="5f89b1dd5f2c65de" providerId="LiveId" clId="{C2A7426D-39D8-4996-A3B6-96B43A558652}" dt="2024-05-07T19:08:27.488" v="1180" actId="1076"/>
          <ac:picMkLst>
            <pc:docMk/>
            <pc:sldMk cId="0" sldId="256"/>
            <ac:picMk id="192" creationId="{00000000-0000-0000-0000-000000000000}"/>
          </ac:picMkLst>
        </pc:picChg>
      </pc:sldChg>
      <pc:sldChg chg="modSp mod">
        <pc:chgData name="Denis Meline" userId="5f89b1dd5f2c65de" providerId="LiveId" clId="{C2A7426D-39D8-4996-A3B6-96B43A558652}" dt="2024-05-07T19:40:18.099" v="1548" actId="20577"/>
        <pc:sldMkLst>
          <pc:docMk/>
          <pc:sldMk cId="0" sldId="257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57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40:18.099" v="1548" actId="20577"/>
          <ac:spMkLst>
            <pc:docMk/>
            <pc:sldMk cId="0" sldId="257"/>
            <ac:spMk id="202" creationId="{00000000-0000-0000-0000-000000000000}"/>
          </ac:spMkLst>
        </pc:spChg>
      </pc:sldChg>
      <pc:sldChg chg="modSp">
        <pc:chgData name="Denis Meline" userId="5f89b1dd5f2c65de" providerId="LiveId" clId="{C2A7426D-39D8-4996-A3B6-96B43A558652}" dt="2024-05-07T19:08:11.438" v="1176"/>
        <pc:sldMkLst>
          <pc:docMk/>
          <pc:sldMk cId="0" sldId="258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58"/>
            <ac:spMk id="204" creationId="{00000000-0000-0000-0000-000000000000}"/>
          </ac:spMkLst>
        </pc:spChg>
      </pc:sldChg>
      <pc:sldChg chg="modSp">
        <pc:chgData name="Denis Meline" userId="5f89b1dd5f2c65de" providerId="LiveId" clId="{C2A7426D-39D8-4996-A3B6-96B43A558652}" dt="2024-05-07T19:08:11.438" v="1176"/>
        <pc:sldMkLst>
          <pc:docMk/>
          <pc:sldMk cId="0" sldId="259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59"/>
            <ac:spMk id="332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59"/>
            <ac:spMk id="333" creationId="{00000000-0000-0000-0000-000000000000}"/>
          </ac:spMkLst>
        </pc:spChg>
      </pc:sldChg>
      <pc:sldChg chg="modSp mod">
        <pc:chgData name="Denis Meline" userId="5f89b1dd5f2c65de" providerId="LiveId" clId="{C2A7426D-39D8-4996-A3B6-96B43A558652}" dt="2024-05-16T18:55:01.741" v="3255" actId="14"/>
        <pc:sldMkLst>
          <pc:docMk/>
          <pc:sldMk cId="0" sldId="260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0"/>
            <ac:spMk id="336" creationId="{00000000-0000-0000-0000-000000000000}"/>
          </ac:spMkLst>
        </pc:spChg>
        <pc:spChg chg="mod">
          <ac:chgData name="Denis Meline" userId="5f89b1dd5f2c65de" providerId="LiveId" clId="{C2A7426D-39D8-4996-A3B6-96B43A558652}" dt="2024-05-16T18:55:01.741" v="3255" actId="14"/>
          <ac:spMkLst>
            <pc:docMk/>
            <pc:sldMk cId="0" sldId="260"/>
            <ac:spMk id="337" creationId="{00000000-0000-0000-0000-000000000000}"/>
          </ac:spMkLst>
        </pc:spChg>
      </pc:sldChg>
      <pc:sldChg chg="modSp mod">
        <pc:chgData name="Denis Meline" userId="5f89b1dd5f2c65de" providerId="LiveId" clId="{C2A7426D-39D8-4996-A3B6-96B43A558652}" dt="2024-05-07T19:08:11.438" v="1176"/>
        <pc:sldMkLst>
          <pc:docMk/>
          <pc:sldMk cId="0" sldId="261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1"/>
            <ac:spMk id="339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1"/>
            <ac:spMk id="340" creationId="{00000000-0000-0000-0000-000000000000}"/>
          </ac:spMkLst>
        </pc:spChg>
      </pc:sldChg>
      <pc:sldChg chg="modSp">
        <pc:chgData name="Denis Meline" userId="5f89b1dd5f2c65de" providerId="LiveId" clId="{C2A7426D-39D8-4996-A3B6-96B43A558652}" dt="2024-05-07T19:08:11.438" v="1176"/>
        <pc:sldMkLst>
          <pc:docMk/>
          <pc:sldMk cId="0" sldId="262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2"/>
            <ac:spMk id="343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2"/>
            <ac:spMk id="344" creationId="{00000000-0000-0000-0000-000000000000}"/>
          </ac:spMkLst>
        </pc:spChg>
      </pc:sldChg>
      <pc:sldChg chg="delSp modSp new mod">
        <pc:chgData name="Denis Meline" userId="5f89b1dd5f2c65de" providerId="LiveId" clId="{C2A7426D-39D8-4996-A3B6-96B43A558652}" dt="2024-05-07T19:08:11.438" v="1176"/>
        <pc:sldMkLst>
          <pc:docMk/>
          <pc:sldMk cId="3836620006" sldId="263"/>
        </pc:sldMkLst>
        <pc:spChg chg="del mod">
          <ac:chgData name="Denis Meline" userId="5f89b1dd5f2c65de" providerId="LiveId" clId="{C2A7426D-39D8-4996-A3B6-96B43A558652}" dt="2024-04-29T07:59:19.019" v="12" actId="478"/>
          <ac:spMkLst>
            <pc:docMk/>
            <pc:sldMk cId="3836620006" sldId="263"/>
            <ac:spMk id="2" creationId="{2E2E2803-F156-2E4E-D231-B827E902BA29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3836620006" sldId="263"/>
            <ac:spMk id="3" creationId="{2FC3835A-03CD-CF3D-9F81-4F03D05BD0B1}"/>
          </ac:spMkLst>
        </pc:spChg>
        <pc:spChg chg="mod">
          <ac:chgData name="Denis Meline" userId="5f89b1dd5f2c65de" providerId="LiveId" clId="{C2A7426D-39D8-4996-A3B6-96B43A558652}" dt="2024-04-29T07:59:29.108" v="14" actId="14100"/>
          <ac:spMkLst>
            <pc:docMk/>
            <pc:sldMk cId="3836620006" sldId="263"/>
            <ac:spMk id="4" creationId="{8D00C187-703A-7BDC-546D-51A446A92402}"/>
          </ac:spMkLst>
        </pc:spChg>
      </pc:sldChg>
      <pc:sldChg chg="addSp delSp modSp new mod modClrScheme chgLayout">
        <pc:chgData name="Denis Meline" userId="5f89b1dd5f2c65de" providerId="LiveId" clId="{C2A7426D-39D8-4996-A3B6-96B43A558652}" dt="2024-05-03T10:19:23.414" v="244" actId="26606"/>
        <pc:sldMkLst>
          <pc:docMk/>
          <pc:sldMk cId="3866159671" sldId="264"/>
        </pc:sldMkLst>
        <pc:spChg chg="mod">
          <ac:chgData name="Denis Meline" userId="5f89b1dd5f2c65de" providerId="LiveId" clId="{C2A7426D-39D8-4996-A3B6-96B43A558652}" dt="2024-05-03T10:19:23.414" v="244" actId="26606"/>
          <ac:spMkLst>
            <pc:docMk/>
            <pc:sldMk cId="3866159671" sldId="264"/>
            <ac:spMk id="2" creationId="{39ED86FE-9B08-8E86-23AD-06ACB1F4C5C5}"/>
          </ac:spMkLst>
        </pc:spChg>
        <pc:spChg chg="add del">
          <ac:chgData name="Denis Meline" userId="5f89b1dd5f2c65de" providerId="LiveId" clId="{C2A7426D-39D8-4996-A3B6-96B43A558652}" dt="2024-05-03T10:19:23.414" v="244" actId="26606"/>
          <ac:spMkLst>
            <pc:docMk/>
            <pc:sldMk cId="3866159671" sldId="264"/>
            <ac:spMk id="3" creationId="{6F7F0B22-D780-2D7B-13C8-A8B0C9B6F6EC}"/>
          </ac:spMkLst>
        </pc:spChg>
        <pc:picChg chg="add mod ord">
          <ac:chgData name="Denis Meline" userId="5f89b1dd5f2c65de" providerId="LiveId" clId="{C2A7426D-39D8-4996-A3B6-96B43A558652}" dt="2024-05-03T10:19:23.414" v="244" actId="26606"/>
          <ac:picMkLst>
            <pc:docMk/>
            <pc:sldMk cId="3866159671" sldId="264"/>
            <ac:picMk id="5" creationId="{DE722901-68AD-9999-3D5B-9089CF7D9064}"/>
          </ac:picMkLst>
        </pc:picChg>
        <pc:picChg chg="add mod">
          <ac:chgData name="Denis Meline" userId="5f89b1dd5f2c65de" providerId="LiveId" clId="{C2A7426D-39D8-4996-A3B6-96B43A558652}" dt="2024-05-03T10:19:23.414" v="244" actId="26606"/>
          <ac:picMkLst>
            <pc:docMk/>
            <pc:sldMk cId="3866159671" sldId="264"/>
            <ac:picMk id="7" creationId="{35B1618C-B05F-D752-C157-E923C8C1EFB5}"/>
          </ac:picMkLst>
        </pc:picChg>
      </pc:sldChg>
      <pc:sldChg chg="addSp modSp add mod">
        <pc:chgData name="Denis Meline" userId="5f89b1dd5f2c65de" providerId="LiveId" clId="{C2A7426D-39D8-4996-A3B6-96B43A558652}" dt="2024-05-07T19:08:11.438" v="1176"/>
        <pc:sldMkLst>
          <pc:docMk/>
          <pc:sldMk cId="4147291793" sldId="265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4147291793" sldId="265"/>
            <ac:spMk id="2" creationId="{39ED86FE-9B08-8E86-23AD-06ACB1F4C5C5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4147291793" sldId="265"/>
            <ac:spMk id="3" creationId="{6F7F0B22-D780-2D7B-13C8-A8B0C9B6F6EC}"/>
          </ac:spMkLst>
        </pc:spChg>
        <pc:picChg chg="add mod">
          <ac:chgData name="Denis Meline" userId="5f89b1dd5f2c65de" providerId="LiveId" clId="{C2A7426D-39D8-4996-A3B6-96B43A558652}" dt="2024-05-03T10:17:50.426" v="190" actId="962"/>
          <ac:picMkLst>
            <pc:docMk/>
            <pc:sldMk cId="4147291793" sldId="265"/>
            <ac:picMk id="5" creationId="{F457DC4D-E1EE-B607-D1D6-5951DFEBD087}"/>
          </ac:picMkLst>
        </pc:picChg>
        <pc:picChg chg="add mod">
          <ac:chgData name="Denis Meline" userId="5f89b1dd5f2c65de" providerId="LiveId" clId="{C2A7426D-39D8-4996-A3B6-96B43A558652}" dt="2024-05-03T10:26:09.441" v="315" actId="1076"/>
          <ac:picMkLst>
            <pc:docMk/>
            <pc:sldMk cId="4147291793" sldId="265"/>
            <ac:picMk id="7" creationId="{452B8597-5AF3-2364-AAD5-93BDA5C26878}"/>
          </ac:picMkLst>
        </pc:picChg>
      </pc:sldChg>
      <pc:sldChg chg="addSp modSp new mod">
        <pc:chgData name="Denis Meline" userId="5f89b1dd5f2c65de" providerId="LiveId" clId="{C2A7426D-39D8-4996-A3B6-96B43A558652}" dt="2024-05-07T19:08:11.438" v="1176"/>
        <pc:sldMkLst>
          <pc:docMk/>
          <pc:sldMk cId="4046570972" sldId="266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4046570972" sldId="266"/>
            <ac:spMk id="2" creationId="{41E2FA88-1460-3081-9E40-7F0697819AB1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4046570972" sldId="266"/>
            <ac:spMk id="3" creationId="{0A94C8D5-46AA-E9B4-B9F0-C0B8D3AA19BE}"/>
          </ac:spMkLst>
        </pc:spChg>
        <pc:picChg chg="add mod">
          <ac:chgData name="Denis Meline" userId="5f89b1dd5f2c65de" providerId="LiveId" clId="{C2A7426D-39D8-4996-A3B6-96B43A558652}" dt="2024-05-03T10:18:34.598" v="223" actId="1076"/>
          <ac:picMkLst>
            <pc:docMk/>
            <pc:sldMk cId="4046570972" sldId="266"/>
            <ac:picMk id="5" creationId="{B0CD2F38-8302-72AF-EC1C-7F8D3A8DA7DE}"/>
          </ac:picMkLst>
        </pc:picChg>
        <pc:picChg chg="add mod">
          <ac:chgData name="Denis Meline" userId="5f89b1dd5f2c65de" providerId="LiveId" clId="{C2A7426D-39D8-4996-A3B6-96B43A558652}" dt="2024-05-03T10:18:45.642" v="227" actId="1076"/>
          <ac:picMkLst>
            <pc:docMk/>
            <pc:sldMk cId="4046570972" sldId="266"/>
            <ac:picMk id="7" creationId="{0DCE67FB-53AF-282C-3FF9-877CC62BCA6F}"/>
          </ac:picMkLst>
        </pc:picChg>
        <pc:picChg chg="add mod">
          <ac:chgData name="Denis Meline" userId="5f89b1dd5f2c65de" providerId="LiveId" clId="{C2A7426D-39D8-4996-A3B6-96B43A558652}" dt="2024-05-03T10:18:49.776" v="231" actId="962"/>
          <ac:picMkLst>
            <pc:docMk/>
            <pc:sldMk cId="4046570972" sldId="266"/>
            <ac:picMk id="9" creationId="{98B2723B-347B-0C07-0326-205CD2085879}"/>
          </ac:picMkLst>
        </pc:picChg>
      </pc:sldChg>
      <pc:sldChg chg="addSp delSp modSp new mod modClrScheme chgLayout">
        <pc:chgData name="Denis Meline" userId="5f89b1dd5f2c65de" providerId="LiveId" clId="{C2A7426D-39D8-4996-A3B6-96B43A558652}" dt="2024-05-03T10:21:29.970" v="305" actId="26606"/>
        <pc:sldMkLst>
          <pc:docMk/>
          <pc:sldMk cId="2293703606" sldId="267"/>
        </pc:sldMkLst>
        <pc:spChg chg="mod">
          <ac:chgData name="Denis Meline" userId="5f89b1dd5f2c65de" providerId="LiveId" clId="{C2A7426D-39D8-4996-A3B6-96B43A558652}" dt="2024-05-03T10:21:29.970" v="305" actId="26606"/>
          <ac:spMkLst>
            <pc:docMk/>
            <pc:sldMk cId="2293703606" sldId="267"/>
            <ac:spMk id="2" creationId="{3376A234-C2FE-427B-723C-C5609DDFEDB3}"/>
          </ac:spMkLst>
        </pc:spChg>
        <pc:spChg chg="del">
          <ac:chgData name="Denis Meline" userId="5f89b1dd5f2c65de" providerId="LiveId" clId="{C2A7426D-39D8-4996-A3B6-96B43A558652}" dt="2024-05-03T10:20:28.054" v="290" actId="26606"/>
          <ac:spMkLst>
            <pc:docMk/>
            <pc:sldMk cId="2293703606" sldId="267"/>
            <ac:spMk id="3" creationId="{F72FAA6C-1611-FCFD-0785-C53398C6D058}"/>
          </ac:spMkLst>
        </pc:spChg>
        <pc:picChg chg="add del mod ord">
          <ac:chgData name="Denis Meline" userId="5f89b1dd5f2c65de" providerId="LiveId" clId="{C2A7426D-39D8-4996-A3B6-96B43A558652}" dt="2024-05-03T10:21:26.755" v="302" actId="478"/>
          <ac:picMkLst>
            <pc:docMk/>
            <pc:sldMk cId="2293703606" sldId="267"/>
            <ac:picMk id="5" creationId="{B6E4F8C5-6ABD-91A7-B915-4EAC651356F5}"/>
          </ac:picMkLst>
        </pc:picChg>
        <pc:picChg chg="add del mod">
          <ac:chgData name="Denis Meline" userId="5f89b1dd5f2c65de" providerId="LiveId" clId="{C2A7426D-39D8-4996-A3B6-96B43A558652}" dt="2024-05-03T10:21:25.244" v="301" actId="478"/>
          <ac:picMkLst>
            <pc:docMk/>
            <pc:sldMk cId="2293703606" sldId="267"/>
            <ac:picMk id="7" creationId="{33BAE592-5394-9E69-63D3-8A89190C2975}"/>
          </ac:picMkLst>
        </pc:picChg>
        <pc:picChg chg="add mod ord">
          <ac:chgData name="Denis Meline" userId="5f89b1dd5f2c65de" providerId="LiveId" clId="{C2A7426D-39D8-4996-A3B6-96B43A558652}" dt="2024-05-03T10:21:29.970" v="305" actId="26606"/>
          <ac:picMkLst>
            <pc:docMk/>
            <pc:sldMk cId="2293703606" sldId="267"/>
            <ac:picMk id="9" creationId="{3C2BCB1E-5276-72B3-E524-DA87D7B121E5}"/>
          </ac:picMkLst>
        </pc:picChg>
        <pc:picChg chg="add mod">
          <ac:chgData name="Denis Meline" userId="5f89b1dd5f2c65de" providerId="LiveId" clId="{C2A7426D-39D8-4996-A3B6-96B43A558652}" dt="2024-05-03T10:21:29.970" v="305" actId="26606"/>
          <ac:picMkLst>
            <pc:docMk/>
            <pc:sldMk cId="2293703606" sldId="267"/>
            <ac:picMk id="11" creationId="{EA5563DF-58B0-DBAB-D678-D4A56890F90C}"/>
          </ac:picMkLst>
        </pc:picChg>
      </pc:sldChg>
      <pc:sldChg chg="delSp modSp add mod ord modClrScheme chgLayout">
        <pc:chgData name="Denis Meline" userId="5f89b1dd5f2c65de" providerId="LiveId" clId="{C2A7426D-39D8-4996-A3B6-96B43A558652}" dt="2024-05-03T10:21:35.696" v="308"/>
        <pc:sldMkLst>
          <pc:docMk/>
          <pc:sldMk cId="1768696952" sldId="268"/>
        </pc:sldMkLst>
        <pc:spChg chg="mod">
          <ac:chgData name="Denis Meline" userId="5f89b1dd5f2c65de" providerId="LiveId" clId="{C2A7426D-39D8-4996-A3B6-96B43A558652}" dt="2024-05-03T10:21:33.644" v="306" actId="26606"/>
          <ac:spMkLst>
            <pc:docMk/>
            <pc:sldMk cId="1768696952" sldId="268"/>
            <ac:spMk id="2" creationId="{3376A234-C2FE-427B-723C-C5609DDFEDB3}"/>
          </ac:spMkLst>
        </pc:spChg>
        <pc:picChg chg="del">
          <ac:chgData name="Denis Meline" userId="5f89b1dd5f2c65de" providerId="LiveId" clId="{C2A7426D-39D8-4996-A3B6-96B43A558652}" dt="2024-05-03T10:21:21.194" v="299" actId="478"/>
          <ac:picMkLst>
            <pc:docMk/>
            <pc:sldMk cId="1768696952" sldId="268"/>
            <ac:picMk id="9" creationId="{3C2BCB1E-5276-72B3-E524-DA87D7B121E5}"/>
          </ac:picMkLst>
        </pc:picChg>
        <pc:picChg chg="del">
          <ac:chgData name="Denis Meline" userId="5f89b1dd5f2c65de" providerId="LiveId" clId="{C2A7426D-39D8-4996-A3B6-96B43A558652}" dt="2024-05-03T10:21:22.202" v="300" actId="478"/>
          <ac:picMkLst>
            <pc:docMk/>
            <pc:sldMk cId="1768696952" sldId="268"/>
            <ac:picMk id="11" creationId="{EA5563DF-58B0-DBAB-D678-D4A56890F90C}"/>
          </ac:picMkLst>
        </pc:picChg>
      </pc:sldChg>
      <pc:sldChg chg="addSp delSp modSp add mod ord">
        <pc:chgData name="Denis Meline" userId="5f89b1dd5f2c65de" providerId="LiveId" clId="{C2A7426D-39D8-4996-A3B6-96B43A558652}" dt="2024-05-16T18:48:49.925" v="3194"/>
        <pc:sldMkLst>
          <pc:docMk/>
          <pc:sldMk cId="3978371736" sldId="269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3978371736" sldId="269"/>
            <ac:spMk id="2" creationId="{39ED86FE-9B08-8E86-23AD-06ACB1F4C5C5}"/>
          </ac:spMkLst>
        </pc:spChg>
        <pc:spChg chg="mod">
          <ac:chgData name="Denis Meline" userId="5f89b1dd5f2c65de" providerId="LiveId" clId="{C2A7426D-39D8-4996-A3B6-96B43A558652}" dt="2024-05-16T18:48:49.925" v="3194"/>
          <ac:spMkLst>
            <pc:docMk/>
            <pc:sldMk cId="3978371736" sldId="269"/>
            <ac:spMk id="3" creationId="{6F7F0B22-D780-2D7B-13C8-A8B0C9B6F6EC}"/>
          </ac:spMkLst>
        </pc:spChg>
        <pc:picChg chg="del">
          <ac:chgData name="Denis Meline" userId="5f89b1dd5f2c65de" providerId="LiveId" clId="{C2A7426D-39D8-4996-A3B6-96B43A558652}" dt="2024-05-03T10:26:19.175" v="318" actId="478"/>
          <ac:picMkLst>
            <pc:docMk/>
            <pc:sldMk cId="3978371736" sldId="269"/>
            <ac:picMk id="5" creationId="{F457DC4D-E1EE-B607-D1D6-5951DFEBD087}"/>
          </ac:picMkLst>
        </pc:picChg>
        <pc:picChg chg="add mod">
          <ac:chgData name="Denis Meline" userId="5f89b1dd5f2c65de" providerId="LiveId" clId="{C2A7426D-39D8-4996-A3B6-96B43A558652}" dt="2024-05-03T10:26:23.362" v="322" actId="1076"/>
          <ac:picMkLst>
            <pc:docMk/>
            <pc:sldMk cId="3978371736" sldId="269"/>
            <ac:picMk id="6" creationId="{6DE8A755-A27E-F28D-439C-9075EF26F156}"/>
          </ac:picMkLst>
        </pc:picChg>
        <pc:picChg chg="del">
          <ac:chgData name="Denis Meline" userId="5f89b1dd5f2c65de" providerId="LiveId" clId="{C2A7426D-39D8-4996-A3B6-96B43A558652}" dt="2024-05-03T10:26:18.551" v="317" actId="478"/>
          <ac:picMkLst>
            <pc:docMk/>
            <pc:sldMk cId="3978371736" sldId="269"/>
            <ac:picMk id="7" creationId="{452B8597-5AF3-2364-AAD5-93BDA5C26878}"/>
          </ac:picMkLst>
        </pc:picChg>
      </pc:sldChg>
      <pc:sldChg chg="addSp delSp modSp new mod">
        <pc:chgData name="Denis Meline" userId="5f89b1dd5f2c65de" providerId="LiveId" clId="{C2A7426D-39D8-4996-A3B6-96B43A558652}" dt="2024-05-18T20:06:08.034" v="3849" actId="1076"/>
        <pc:sldMkLst>
          <pc:docMk/>
          <pc:sldMk cId="1114814803" sldId="270"/>
        </pc:sldMkLst>
        <pc:spChg chg="mod">
          <ac:chgData name="Denis Meline" userId="5f89b1dd5f2c65de" providerId="LiveId" clId="{C2A7426D-39D8-4996-A3B6-96B43A558652}" dt="2024-05-09T08:28:49.296" v="2605" actId="20577"/>
          <ac:spMkLst>
            <pc:docMk/>
            <pc:sldMk cId="1114814803" sldId="270"/>
            <ac:spMk id="2" creationId="{AF9FB6AD-4443-849F-87D2-261A11C0F982}"/>
          </ac:spMkLst>
        </pc:spChg>
        <pc:spChg chg="mod">
          <ac:chgData name="Denis Meline" userId="5f89b1dd5f2c65de" providerId="LiveId" clId="{C2A7426D-39D8-4996-A3B6-96B43A558652}" dt="2024-05-18T20:06:05.900" v="3847" actId="20577"/>
          <ac:spMkLst>
            <pc:docMk/>
            <pc:sldMk cId="1114814803" sldId="270"/>
            <ac:spMk id="3" creationId="{C704714D-2211-8D0C-F8AD-D24CA55C1BD7}"/>
          </ac:spMkLst>
        </pc:spChg>
        <pc:picChg chg="add mod">
          <ac:chgData name="Denis Meline" userId="5f89b1dd5f2c65de" providerId="LiveId" clId="{C2A7426D-39D8-4996-A3B6-96B43A558652}" dt="2024-05-18T20:06:08.034" v="3849" actId="1076"/>
          <ac:picMkLst>
            <pc:docMk/>
            <pc:sldMk cId="1114814803" sldId="270"/>
            <ac:picMk id="5" creationId="{41DF5BC5-0CEE-32BA-59BA-31703B0F73EE}"/>
          </ac:picMkLst>
        </pc:picChg>
        <pc:picChg chg="add del mod">
          <ac:chgData name="Denis Meline" userId="5f89b1dd5f2c65de" providerId="LiveId" clId="{C2A7426D-39D8-4996-A3B6-96B43A558652}" dt="2024-05-18T20:06:07.159" v="3848" actId="478"/>
          <ac:picMkLst>
            <pc:docMk/>
            <pc:sldMk cId="1114814803" sldId="270"/>
            <ac:picMk id="6" creationId="{87C68AB0-5FBC-BABE-0A7A-1A3129ED55BB}"/>
          </ac:picMkLst>
        </pc:picChg>
      </pc:sldChg>
      <pc:sldChg chg="addSp modSp new mod">
        <pc:chgData name="Denis Meline" userId="5f89b1dd5f2c65de" providerId="LiveId" clId="{C2A7426D-39D8-4996-A3B6-96B43A558652}" dt="2024-05-07T19:08:11.438" v="1176"/>
        <pc:sldMkLst>
          <pc:docMk/>
          <pc:sldMk cId="2160471919" sldId="271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2160471919" sldId="271"/>
            <ac:spMk id="2" creationId="{5AD1CEEB-B45D-E08C-36EA-0A4B1E295FD4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2160471919" sldId="271"/>
            <ac:spMk id="3" creationId="{43166736-5307-43A3-3581-B95D12107A8C}"/>
          </ac:spMkLst>
        </pc:spChg>
        <pc:picChg chg="add mod">
          <ac:chgData name="Denis Meline" userId="5f89b1dd5f2c65de" providerId="LiveId" clId="{C2A7426D-39D8-4996-A3B6-96B43A558652}" dt="2024-05-03T10:37:01.910" v="528" actId="1076"/>
          <ac:picMkLst>
            <pc:docMk/>
            <pc:sldMk cId="2160471919" sldId="271"/>
            <ac:picMk id="5" creationId="{E5A6F0A2-5A52-7FCB-2D58-A9A8EFEA4F01}"/>
          </ac:picMkLst>
        </pc:picChg>
        <pc:picChg chg="add mod">
          <ac:chgData name="Denis Meline" userId="5f89b1dd5f2c65de" providerId="LiveId" clId="{C2A7426D-39D8-4996-A3B6-96B43A558652}" dt="2024-05-03T10:37:02.743" v="529" actId="1076"/>
          <ac:picMkLst>
            <pc:docMk/>
            <pc:sldMk cId="2160471919" sldId="271"/>
            <ac:picMk id="7" creationId="{49E45C07-A048-FAE9-2CF8-EA9B22D9E981}"/>
          </ac:picMkLst>
        </pc:picChg>
        <pc:picChg chg="add mod">
          <ac:chgData name="Denis Meline" userId="5f89b1dd5f2c65de" providerId="LiveId" clId="{C2A7426D-39D8-4996-A3B6-96B43A558652}" dt="2024-05-03T10:36:59.993" v="526" actId="1076"/>
          <ac:picMkLst>
            <pc:docMk/>
            <pc:sldMk cId="2160471919" sldId="271"/>
            <ac:picMk id="9" creationId="{9481DD86-AE5B-EA18-A4A7-02CEE252E68D}"/>
          </ac:picMkLst>
        </pc:picChg>
      </pc:sldChg>
      <pc:sldChg chg="delSp modSp add mod">
        <pc:chgData name="Denis Meline" userId="5f89b1dd5f2c65de" providerId="LiveId" clId="{C2A7426D-39D8-4996-A3B6-96B43A558652}" dt="2024-05-07T19:08:11.650" v="1178" actId="27636"/>
        <pc:sldMkLst>
          <pc:docMk/>
          <pc:sldMk cId="2627250413" sldId="272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2627250413" sldId="272"/>
            <ac:spMk id="2" creationId="{39ED86FE-9B08-8E86-23AD-06ACB1F4C5C5}"/>
          </ac:spMkLst>
        </pc:spChg>
        <pc:spChg chg="mod">
          <ac:chgData name="Denis Meline" userId="5f89b1dd5f2c65de" providerId="LiveId" clId="{C2A7426D-39D8-4996-A3B6-96B43A558652}" dt="2024-05-07T19:08:11.650" v="1178" actId="27636"/>
          <ac:spMkLst>
            <pc:docMk/>
            <pc:sldMk cId="2627250413" sldId="272"/>
            <ac:spMk id="3" creationId="{6F7F0B22-D780-2D7B-13C8-A8B0C9B6F6EC}"/>
          </ac:spMkLst>
        </pc:spChg>
        <pc:picChg chg="del">
          <ac:chgData name="Denis Meline" userId="5f89b1dd5f2c65de" providerId="LiveId" clId="{C2A7426D-39D8-4996-A3B6-96B43A558652}" dt="2024-05-07T16:53:15.341" v="531" actId="478"/>
          <ac:picMkLst>
            <pc:docMk/>
            <pc:sldMk cId="2627250413" sldId="272"/>
            <ac:picMk id="6" creationId="{6DE8A755-A27E-F28D-439C-9075EF26F156}"/>
          </ac:picMkLst>
        </pc:picChg>
      </pc:sldChg>
      <pc:sldChg chg="addSp delSp modSp add mod">
        <pc:chgData name="Denis Meline" userId="5f89b1dd5f2c65de" providerId="LiveId" clId="{C2A7426D-39D8-4996-A3B6-96B43A558652}" dt="2024-05-17T08:39:16.256" v="3602"/>
        <pc:sldMkLst>
          <pc:docMk/>
          <pc:sldMk cId="2922283933" sldId="273"/>
        </pc:sldMkLst>
        <pc:spChg chg="mod">
          <ac:chgData name="Denis Meline" userId="5f89b1dd5f2c65de" providerId="LiveId" clId="{C2A7426D-39D8-4996-A3B6-96B43A558652}" dt="2024-05-17T08:35:39.792" v="3365" actId="20577"/>
          <ac:spMkLst>
            <pc:docMk/>
            <pc:sldMk cId="2922283933" sldId="273"/>
            <ac:spMk id="2" creationId="{AF9FB6AD-4443-849F-87D2-261A11C0F982}"/>
          </ac:spMkLst>
        </pc:spChg>
        <pc:spChg chg="mod">
          <ac:chgData name="Denis Meline" userId="5f89b1dd5f2c65de" providerId="LiveId" clId="{C2A7426D-39D8-4996-A3B6-96B43A558652}" dt="2024-05-17T08:37:24.790" v="3588" actId="20577"/>
          <ac:spMkLst>
            <pc:docMk/>
            <pc:sldMk cId="2922283933" sldId="273"/>
            <ac:spMk id="3" creationId="{C704714D-2211-8D0C-F8AD-D24CA55C1BD7}"/>
          </ac:spMkLst>
        </pc:spChg>
        <pc:spChg chg="add mod">
          <ac:chgData name="Denis Meline" userId="5f89b1dd5f2c65de" providerId="LiveId" clId="{C2A7426D-39D8-4996-A3B6-96B43A558652}" dt="2024-05-17T08:39:16.256" v="3602"/>
          <ac:spMkLst>
            <pc:docMk/>
            <pc:sldMk cId="2922283933" sldId="273"/>
            <ac:spMk id="4" creationId="{398042C5-F13A-6A60-5055-8F573AA6D510}"/>
          </ac:spMkLst>
        </pc:spChg>
        <pc:spChg chg="add del mod">
          <ac:chgData name="Denis Meline" userId="5f89b1dd5f2c65de" providerId="LiveId" clId="{C2A7426D-39D8-4996-A3B6-96B43A558652}" dt="2024-05-17T08:38:41.975" v="3595" actId="21"/>
          <ac:spMkLst>
            <pc:docMk/>
            <pc:sldMk cId="2922283933" sldId="273"/>
            <ac:spMk id="6" creationId="{398042C5-F13A-6A60-5055-8F573AA6D510}"/>
          </ac:spMkLst>
        </pc:spChg>
        <pc:picChg chg="del">
          <ac:chgData name="Denis Meline" userId="5f89b1dd5f2c65de" providerId="LiveId" clId="{C2A7426D-39D8-4996-A3B6-96B43A558652}" dt="2024-05-07T16:59:42.818" v="784" actId="478"/>
          <ac:picMkLst>
            <pc:docMk/>
            <pc:sldMk cId="2922283933" sldId="273"/>
            <ac:picMk id="5" creationId="{41DF5BC5-0CEE-32BA-59BA-31703B0F73EE}"/>
          </ac:picMkLst>
        </pc:picChg>
      </pc:sldChg>
      <pc:sldChg chg="addSp delSp modSp new mod setBg modClrScheme chgLayout">
        <pc:chgData name="Denis Meline" userId="5f89b1dd5f2c65de" providerId="LiveId" clId="{C2A7426D-39D8-4996-A3B6-96B43A558652}" dt="2024-05-07T19:10:52.940" v="1324" actId="313"/>
        <pc:sldMkLst>
          <pc:docMk/>
          <pc:sldMk cId="140035983" sldId="274"/>
        </pc:sldMkLst>
        <pc:spChg chg="del mod ord">
          <ac:chgData name="Denis Meline" userId="5f89b1dd5f2c65de" providerId="LiveId" clId="{C2A7426D-39D8-4996-A3B6-96B43A558652}" dt="2024-05-07T19:06:25.988" v="1173" actId="700"/>
          <ac:spMkLst>
            <pc:docMk/>
            <pc:sldMk cId="140035983" sldId="274"/>
            <ac:spMk id="2" creationId="{B23396EC-E0AB-4D0F-7815-5872339BA314}"/>
          </ac:spMkLst>
        </pc:spChg>
        <pc:spChg chg="add del mod ord">
          <ac:chgData name="Denis Meline" userId="5f89b1dd5f2c65de" providerId="LiveId" clId="{C2A7426D-39D8-4996-A3B6-96B43A558652}" dt="2024-05-07T19:06:38.648" v="1174" actId="700"/>
          <ac:spMkLst>
            <pc:docMk/>
            <pc:sldMk cId="140035983" sldId="274"/>
            <ac:spMk id="3" creationId="{FEBAB684-D6A1-0131-8E5D-A3F34C5EB2E4}"/>
          </ac:spMkLst>
        </pc:spChg>
        <pc:spChg chg="add del mod ord">
          <ac:chgData name="Denis Meline" userId="5f89b1dd5f2c65de" providerId="LiveId" clId="{C2A7426D-39D8-4996-A3B6-96B43A558652}" dt="2024-05-07T19:06:38.648" v="1174" actId="700"/>
          <ac:spMkLst>
            <pc:docMk/>
            <pc:sldMk cId="140035983" sldId="274"/>
            <ac:spMk id="4" creationId="{F7F41DA5-20B3-84A9-D404-EA4A84FE2352}"/>
          </ac:spMkLst>
        </pc:spChg>
        <pc:spChg chg="add del mod ord">
          <ac:chgData name="Denis Meline" userId="5f89b1dd5f2c65de" providerId="LiveId" clId="{C2A7426D-39D8-4996-A3B6-96B43A558652}" dt="2024-05-07T19:06:38.648" v="1174" actId="700"/>
          <ac:spMkLst>
            <pc:docMk/>
            <pc:sldMk cId="140035983" sldId="274"/>
            <ac:spMk id="5" creationId="{EA2F6FDE-EB38-7210-6B62-9FD2C46AF498}"/>
          </ac:spMkLst>
        </pc:spChg>
        <pc:spChg chg="add del mod ord">
          <ac:chgData name="Denis Meline" userId="5f89b1dd5f2c65de" providerId="LiveId" clId="{C2A7426D-39D8-4996-A3B6-96B43A558652}" dt="2024-05-07T19:06:42.012" v="1175" actId="26606"/>
          <ac:spMkLst>
            <pc:docMk/>
            <pc:sldMk cId="140035983" sldId="274"/>
            <ac:spMk id="6" creationId="{4EC9EB4A-4D54-301D-22C4-D6B4E2C79A12}"/>
          </ac:spMkLst>
        </pc:spChg>
        <pc:spChg chg="add mod">
          <ac:chgData name="Denis Meline" userId="5f89b1dd5f2c65de" providerId="LiveId" clId="{C2A7426D-39D8-4996-A3B6-96B43A558652}" dt="2024-05-07T19:10:02.968" v="1205" actId="26606"/>
          <ac:spMkLst>
            <pc:docMk/>
            <pc:sldMk cId="140035983" sldId="274"/>
            <ac:spMk id="11" creationId="{9BE8BE28-2E5F-053E-5AB6-AC2FF672A245}"/>
          </ac:spMkLst>
        </pc:spChg>
        <pc:spChg chg="add del mod">
          <ac:chgData name="Denis Meline" userId="5f89b1dd5f2c65de" providerId="LiveId" clId="{C2A7426D-39D8-4996-A3B6-96B43A558652}" dt="2024-05-07T19:10:52.940" v="1324" actId="313"/>
          <ac:spMkLst>
            <pc:docMk/>
            <pc:sldMk cId="140035983" sldId="274"/>
            <ac:spMk id="13" creationId="{21AB2A38-2093-67A2-C49F-2C9DD2CEF5F3}"/>
          </ac:spMkLst>
        </pc:spChg>
        <pc:picChg chg="add mod">
          <ac:chgData name="Denis Meline" userId="5f89b1dd5f2c65de" providerId="LiveId" clId="{C2A7426D-39D8-4996-A3B6-96B43A558652}" dt="2024-05-07T19:10:02.968" v="1205" actId="26606"/>
          <ac:picMkLst>
            <pc:docMk/>
            <pc:sldMk cId="140035983" sldId="274"/>
            <ac:picMk id="8" creationId="{D1AC0CC6-AA18-BE9A-21EE-E77278DD7EC9}"/>
          </ac:picMkLst>
        </pc:picChg>
        <pc:picChg chg="add del">
          <ac:chgData name="Denis Meline" userId="5f89b1dd5f2c65de" providerId="LiveId" clId="{C2A7426D-39D8-4996-A3B6-96B43A558652}" dt="2024-05-07T19:09:13.423" v="1202" actId="26606"/>
          <ac:picMkLst>
            <pc:docMk/>
            <pc:sldMk cId="140035983" sldId="274"/>
            <ac:picMk id="15" creationId="{66252B49-E889-7094-7135-E273948025BD}"/>
          </ac:picMkLst>
        </pc:picChg>
      </pc:sldChg>
      <pc:sldChg chg="addSp delSp modSp add mod setBg modNotesTx">
        <pc:chgData name="Denis Meline" userId="5f89b1dd5f2c65de" providerId="LiveId" clId="{C2A7426D-39D8-4996-A3B6-96B43A558652}" dt="2024-05-29T18:53:25.734" v="4534" actId="27636"/>
        <pc:sldMkLst>
          <pc:docMk/>
          <pc:sldMk cId="3964891300" sldId="275"/>
        </pc:sldMkLst>
        <pc:spChg chg="mod">
          <ac:chgData name="Denis Meline" userId="5f89b1dd5f2c65de" providerId="LiveId" clId="{C2A7426D-39D8-4996-A3B6-96B43A558652}" dt="2024-05-09T18:45:25.909" v="3170" actId="26606"/>
          <ac:spMkLst>
            <pc:docMk/>
            <pc:sldMk cId="3964891300" sldId="275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29T18:53:25.734" v="4534" actId="27636"/>
          <ac:spMkLst>
            <pc:docMk/>
            <pc:sldMk cId="3964891300" sldId="275"/>
            <ac:spMk id="202" creationId="{00000000-0000-0000-0000-000000000000}"/>
          </ac:spMkLst>
        </pc:spChg>
        <pc:spChg chg="add del">
          <ac:chgData name="Denis Meline" userId="5f89b1dd5f2c65de" providerId="LiveId" clId="{C2A7426D-39D8-4996-A3B6-96B43A558652}" dt="2024-05-09T18:45:25.909" v="3170" actId="26606"/>
          <ac:spMkLst>
            <pc:docMk/>
            <pc:sldMk cId="3964891300" sldId="275"/>
            <ac:spMk id="207" creationId="{F00DA2F2-A105-4C8A-9115-73802E6FC34F}"/>
          </ac:spMkLst>
        </pc:spChg>
        <pc:spChg chg="add del">
          <ac:chgData name="Denis Meline" userId="5f89b1dd5f2c65de" providerId="LiveId" clId="{C2A7426D-39D8-4996-A3B6-96B43A558652}" dt="2024-05-09T18:45:25.909" v="3170" actId="26606"/>
          <ac:spMkLst>
            <pc:docMk/>
            <pc:sldMk cId="3964891300" sldId="275"/>
            <ac:spMk id="209" creationId="{61B5CBDF-A2C6-4862-A096-2D7D9D287350}"/>
          </ac:spMkLst>
        </pc:spChg>
        <pc:spChg chg="add del">
          <ac:chgData name="Denis Meline" userId="5f89b1dd5f2c65de" providerId="LiveId" clId="{C2A7426D-39D8-4996-A3B6-96B43A558652}" dt="2024-05-09T18:45:25.909" v="3170" actId="26606"/>
          <ac:spMkLst>
            <pc:docMk/>
            <pc:sldMk cId="3964891300" sldId="275"/>
            <ac:spMk id="211" creationId="{14C7473D-9E4B-4DB8-9EB0-359033F37AAB}"/>
          </ac:spMkLst>
        </pc:spChg>
      </pc:sldChg>
      <pc:sldChg chg="modSp add mod">
        <pc:chgData name="Denis Meline" userId="5f89b1dd5f2c65de" providerId="LiveId" clId="{C2A7426D-39D8-4996-A3B6-96B43A558652}" dt="2024-05-09T08:12:53.346" v="2592" actId="20577"/>
        <pc:sldMkLst>
          <pc:docMk/>
          <pc:sldMk cId="1367169524" sldId="276"/>
        </pc:sldMkLst>
        <pc:spChg chg="mod">
          <ac:chgData name="Denis Meline" userId="5f89b1dd5f2c65de" providerId="LiveId" clId="{C2A7426D-39D8-4996-A3B6-96B43A558652}" dt="2024-05-08T09:36:13.115" v="2016" actId="20577"/>
          <ac:spMkLst>
            <pc:docMk/>
            <pc:sldMk cId="1367169524" sldId="276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09T08:12:53.346" v="2592" actId="20577"/>
          <ac:spMkLst>
            <pc:docMk/>
            <pc:sldMk cId="1367169524" sldId="276"/>
            <ac:spMk id="202" creationId="{00000000-0000-0000-0000-000000000000}"/>
          </ac:spMkLst>
        </pc:spChg>
      </pc:sldChg>
      <pc:sldChg chg="addSp modSp add mod setBg modNotesTx">
        <pc:chgData name="Denis Meline" userId="5f89b1dd5f2c65de" providerId="LiveId" clId="{C2A7426D-39D8-4996-A3B6-96B43A558652}" dt="2024-05-09T08:28:12.401" v="2602" actId="20577"/>
        <pc:sldMkLst>
          <pc:docMk/>
          <pc:sldMk cId="462203885" sldId="277"/>
        </pc:sldMkLst>
        <pc:spChg chg="mod">
          <ac:chgData name="Denis Meline" userId="5f89b1dd5f2c65de" providerId="LiveId" clId="{C2A7426D-39D8-4996-A3B6-96B43A558652}" dt="2024-05-09T08:25:21.454" v="2601" actId="26606"/>
          <ac:spMkLst>
            <pc:docMk/>
            <pc:sldMk cId="462203885" sldId="277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09T08:25:21.454" v="2601" actId="26606"/>
          <ac:spMkLst>
            <pc:docMk/>
            <pc:sldMk cId="462203885" sldId="277"/>
            <ac:spMk id="202" creationId="{00000000-0000-0000-0000-000000000000}"/>
          </ac:spMkLst>
        </pc:spChg>
        <pc:picChg chg="add mod ord">
          <ac:chgData name="Denis Meline" userId="5f89b1dd5f2c65de" providerId="LiveId" clId="{C2A7426D-39D8-4996-A3B6-96B43A558652}" dt="2024-05-09T08:25:21.454" v="2601" actId="26606"/>
          <ac:picMkLst>
            <pc:docMk/>
            <pc:sldMk cId="462203885" sldId="277"/>
            <ac:picMk id="1026" creationId="{1867B18A-0AC0-DBA8-997F-F661C01CBFEF}"/>
          </ac:picMkLst>
        </pc:picChg>
      </pc:sldChg>
      <pc:sldChg chg="add del">
        <pc:chgData name="Denis Meline" userId="5f89b1dd5f2c65de" providerId="LiveId" clId="{C2A7426D-39D8-4996-A3B6-96B43A558652}" dt="2024-05-08T09:49:19.961" v="2370" actId="47"/>
        <pc:sldMkLst>
          <pc:docMk/>
          <pc:sldMk cId="3551710695" sldId="277"/>
        </pc:sldMkLst>
      </pc:sldChg>
      <pc:sldChg chg="addSp delSp modSp new mod setBg modNotesTx">
        <pc:chgData name="Denis Meline" userId="5f89b1dd5f2c65de" providerId="LiveId" clId="{C2A7426D-39D8-4996-A3B6-96B43A558652}" dt="2024-05-09T08:43:42.002" v="2690" actId="1076"/>
        <pc:sldMkLst>
          <pc:docMk/>
          <pc:sldMk cId="1301154502" sldId="278"/>
        </pc:sldMkLst>
        <pc:spChg chg="mod">
          <ac:chgData name="Denis Meline" userId="5f89b1dd5f2c65de" providerId="LiveId" clId="{C2A7426D-39D8-4996-A3B6-96B43A558652}" dt="2024-05-09T08:39:50.607" v="2661" actId="26606"/>
          <ac:spMkLst>
            <pc:docMk/>
            <pc:sldMk cId="1301154502" sldId="278"/>
            <ac:spMk id="2" creationId="{B5503B73-13CD-2F4B-5CB6-1F81244BB83C}"/>
          </ac:spMkLst>
        </pc:spChg>
        <pc:spChg chg="mod ord">
          <ac:chgData name="Denis Meline" userId="5f89b1dd5f2c65de" providerId="LiveId" clId="{C2A7426D-39D8-4996-A3B6-96B43A558652}" dt="2024-05-09T08:39:50.607" v="2661" actId="26606"/>
          <ac:spMkLst>
            <pc:docMk/>
            <pc:sldMk cId="1301154502" sldId="278"/>
            <ac:spMk id="3" creationId="{D0C2F6EE-31D7-939E-8AB9-DF38117FA343}"/>
          </ac:spMkLst>
        </pc:spChg>
        <pc:spChg chg="add del">
          <ac:chgData name="Denis Meline" userId="5f89b1dd5f2c65de" providerId="LiveId" clId="{C2A7426D-39D8-4996-A3B6-96B43A558652}" dt="2024-05-09T08:39:29.297" v="2652" actId="26606"/>
          <ac:spMkLst>
            <pc:docMk/>
            <pc:sldMk cId="1301154502" sldId="278"/>
            <ac:spMk id="16" creationId="{EC877808-00EB-425F-AE6A-6F5057C0F670}"/>
          </ac:spMkLst>
        </pc:spChg>
        <pc:spChg chg="add del">
          <ac:chgData name="Denis Meline" userId="5f89b1dd5f2c65de" providerId="LiveId" clId="{C2A7426D-39D8-4996-A3B6-96B43A558652}" dt="2024-05-09T08:39:35.445" v="2654" actId="26606"/>
          <ac:spMkLst>
            <pc:docMk/>
            <pc:sldMk cId="1301154502" sldId="278"/>
            <ac:spMk id="18" creationId="{2C8C8ED6-A932-44F5-83A5-5793DDA44921}"/>
          </ac:spMkLst>
        </pc:spChg>
        <pc:spChg chg="add del">
          <ac:chgData name="Denis Meline" userId="5f89b1dd5f2c65de" providerId="LiveId" clId="{C2A7426D-39D8-4996-A3B6-96B43A558652}" dt="2024-05-09T08:39:35.445" v="2654" actId="26606"/>
          <ac:spMkLst>
            <pc:docMk/>
            <pc:sldMk cId="1301154502" sldId="278"/>
            <ac:spMk id="19" creationId="{833F5045-5779-4E8F-9507-636D7A19E1B8}"/>
          </ac:spMkLst>
        </pc:spChg>
        <pc:spChg chg="add del">
          <ac:chgData name="Denis Meline" userId="5f89b1dd5f2c65de" providerId="LiveId" clId="{C2A7426D-39D8-4996-A3B6-96B43A558652}" dt="2024-05-09T08:39:43.701" v="2656" actId="26606"/>
          <ac:spMkLst>
            <pc:docMk/>
            <pc:sldMk cId="1301154502" sldId="278"/>
            <ac:spMk id="21" creationId="{833F5045-5779-4E8F-9507-636D7A19E1B8}"/>
          </ac:spMkLst>
        </pc:spChg>
        <pc:spChg chg="add del">
          <ac:chgData name="Denis Meline" userId="5f89b1dd5f2c65de" providerId="LiveId" clId="{C2A7426D-39D8-4996-A3B6-96B43A558652}" dt="2024-05-09T08:39:43.701" v="2656" actId="26606"/>
          <ac:spMkLst>
            <pc:docMk/>
            <pc:sldMk cId="1301154502" sldId="278"/>
            <ac:spMk id="22" creationId="{2C8C8ED6-A932-44F5-83A5-5793DDA44921}"/>
          </ac:spMkLst>
        </pc:spChg>
        <pc:spChg chg="add del">
          <ac:chgData name="Denis Meline" userId="5f89b1dd5f2c65de" providerId="LiveId" clId="{C2A7426D-39D8-4996-A3B6-96B43A558652}" dt="2024-05-09T08:39:47.381" v="2658" actId="26606"/>
          <ac:spMkLst>
            <pc:docMk/>
            <pc:sldMk cId="1301154502" sldId="278"/>
            <ac:spMk id="24" creationId="{A7A59776-5948-400C-9935-7464561E876A}"/>
          </ac:spMkLst>
        </pc:spChg>
        <pc:spChg chg="add del">
          <ac:chgData name="Denis Meline" userId="5f89b1dd5f2c65de" providerId="LiveId" clId="{C2A7426D-39D8-4996-A3B6-96B43A558652}" dt="2024-05-09T08:39:50.560" v="2660" actId="26606"/>
          <ac:spMkLst>
            <pc:docMk/>
            <pc:sldMk cId="1301154502" sldId="278"/>
            <ac:spMk id="26" creationId="{EC877808-00EB-425F-AE6A-6F5057C0F670}"/>
          </ac:spMkLst>
        </pc:spChg>
        <pc:spChg chg="add">
          <ac:chgData name="Denis Meline" userId="5f89b1dd5f2c65de" providerId="LiveId" clId="{C2A7426D-39D8-4996-A3B6-96B43A558652}" dt="2024-05-09T08:39:50.607" v="2661" actId="26606"/>
          <ac:spMkLst>
            <pc:docMk/>
            <pc:sldMk cId="1301154502" sldId="278"/>
            <ac:spMk id="28" creationId="{981B9CFD-6570-44E4-A274-2518DB1BAFC1}"/>
          </ac:spMkLst>
        </pc:spChg>
        <pc:picChg chg="add mod ord">
          <ac:chgData name="Denis Meline" userId="5f89b1dd5f2c65de" providerId="LiveId" clId="{C2A7426D-39D8-4996-A3B6-96B43A558652}" dt="2024-05-09T08:40:22.946" v="2674" actId="1076"/>
          <ac:picMkLst>
            <pc:docMk/>
            <pc:sldMk cId="1301154502" sldId="278"/>
            <ac:picMk id="5" creationId="{E346270F-8D96-D305-2C4F-8DCF21F621A2}"/>
          </ac:picMkLst>
        </pc:picChg>
        <pc:picChg chg="add mod ord">
          <ac:chgData name="Denis Meline" userId="5f89b1dd5f2c65de" providerId="LiveId" clId="{C2A7426D-39D8-4996-A3B6-96B43A558652}" dt="2024-05-09T08:40:26.094" v="2676" actId="1076"/>
          <ac:picMkLst>
            <pc:docMk/>
            <pc:sldMk cId="1301154502" sldId="278"/>
            <ac:picMk id="7" creationId="{7C311106-AC34-E6CF-DD59-3ED0AB21D395}"/>
          </ac:picMkLst>
        </pc:picChg>
        <pc:picChg chg="add mod ord">
          <ac:chgData name="Denis Meline" userId="5f89b1dd5f2c65de" providerId="LiveId" clId="{C2A7426D-39D8-4996-A3B6-96B43A558652}" dt="2024-05-09T08:40:33.680" v="2681" actId="1076"/>
          <ac:picMkLst>
            <pc:docMk/>
            <pc:sldMk cId="1301154502" sldId="278"/>
            <ac:picMk id="9" creationId="{1FDEEFBA-7CD9-FCE8-C438-7F90F7BDC818}"/>
          </ac:picMkLst>
        </pc:picChg>
        <pc:picChg chg="add mod ord">
          <ac:chgData name="Denis Meline" userId="5f89b1dd5f2c65de" providerId="LiveId" clId="{C2A7426D-39D8-4996-A3B6-96B43A558652}" dt="2024-05-09T08:40:35.222" v="2682" actId="1076"/>
          <ac:picMkLst>
            <pc:docMk/>
            <pc:sldMk cId="1301154502" sldId="278"/>
            <ac:picMk id="11" creationId="{71E645D3-3FD2-9533-A1AA-5E0A04B3051E}"/>
          </ac:picMkLst>
        </pc:picChg>
        <pc:picChg chg="add mod">
          <ac:chgData name="Denis Meline" userId="5f89b1dd5f2c65de" providerId="LiveId" clId="{C2A7426D-39D8-4996-A3B6-96B43A558652}" dt="2024-05-09T08:43:11.612" v="2685" actId="1076"/>
          <ac:picMkLst>
            <pc:docMk/>
            <pc:sldMk cId="1301154502" sldId="278"/>
            <ac:picMk id="2050" creationId="{250EE65B-468F-2C36-A9AC-F42752586C6B}"/>
          </ac:picMkLst>
        </pc:picChg>
        <pc:picChg chg="add mod">
          <ac:chgData name="Denis Meline" userId="5f89b1dd5f2c65de" providerId="LiveId" clId="{C2A7426D-39D8-4996-A3B6-96B43A558652}" dt="2024-05-09T08:43:42.002" v="2690" actId="1076"/>
          <ac:picMkLst>
            <pc:docMk/>
            <pc:sldMk cId="1301154502" sldId="278"/>
            <ac:picMk id="2052" creationId="{2AE3F184-8A52-EB20-A797-403CBEAA94E8}"/>
          </ac:picMkLst>
        </pc:picChg>
        <pc:cxnChg chg="add">
          <ac:chgData name="Denis Meline" userId="5f89b1dd5f2c65de" providerId="LiveId" clId="{C2A7426D-39D8-4996-A3B6-96B43A558652}" dt="2024-05-09T08:39:50.607" v="2661" actId="26606"/>
          <ac:cxnSpMkLst>
            <pc:docMk/>
            <pc:sldMk cId="1301154502" sldId="278"/>
            <ac:cxnSpMk id="20" creationId="{83DCF570-5FFA-4422-B8A3-C28A303EF16F}"/>
          </ac:cxnSpMkLst>
        </pc:cxnChg>
        <pc:cxnChg chg="add">
          <ac:chgData name="Denis Meline" userId="5f89b1dd5f2c65de" providerId="LiveId" clId="{C2A7426D-39D8-4996-A3B6-96B43A558652}" dt="2024-05-09T08:39:50.607" v="2661" actId="26606"/>
          <ac:cxnSpMkLst>
            <pc:docMk/>
            <pc:sldMk cId="1301154502" sldId="278"/>
            <ac:cxnSpMk id="29" creationId="{E8470FD2-B13A-4556-9D05-BC82BFE6BD21}"/>
          </ac:cxnSpMkLst>
        </pc:cxnChg>
        <pc:cxnChg chg="add">
          <ac:chgData name="Denis Meline" userId="5f89b1dd5f2c65de" providerId="LiveId" clId="{C2A7426D-39D8-4996-A3B6-96B43A558652}" dt="2024-05-09T08:39:50.607" v="2661" actId="26606"/>
          <ac:cxnSpMkLst>
            <pc:docMk/>
            <pc:sldMk cId="1301154502" sldId="278"/>
            <ac:cxnSpMk id="30" creationId="{8E32D90B-5FD5-41C6-B6BA-4C814B307608}"/>
          </ac:cxnSpMkLst>
        </pc:cxnChg>
      </pc:sldChg>
      <pc:sldChg chg="addSp modSp new mod modNotesTx">
        <pc:chgData name="Denis Meline" userId="5f89b1dd5f2c65de" providerId="LiveId" clId="{C2A7426D-39D8-4996-A3B6-96B43A558652}" dt="2024-05-31T12:08:23.265" v="4546" actId="20577"/>
        <pc:sldMkLst>
          <pc:docMk/>
          <pc:sldMk cId="3162876267" sldId="279"/>
        </pc:sldMkLst>
        <pc:spChg chg="mod">
          <ac:chgData name="Denis Meline" userId="5f89b1dd5f2c65de" providerId="LiveId" clId="{C2A7426D-39D8-4996-A3B6-96B43A558652}" dt="2024-05-09T09:13:40.398" v="3036" actId="313"/>
          <ac:spMkLst>
            <pc:docMk/>
            <pc:sldMk cId="3162876267" sldId="279"/>
            <ac:spMk id="2" creationId="{AE4331FF-C2F3-70DF-5804-2D48E39B1CD7}"/>
          </ac:spMkLst>
        </pc:spChg>
        <pc:spChg chg="mod">
          <ac:chgData name="Denis Meline" userId="5f89b1dd5f2c65de" providerId="LiveId" clId="{C2A7426D-39D8-4996-A3B6-96B43A558652}" dt="2024-05-09T09:15:18.640" v="3074" actId="1076"/>
          <ac:spMkLst>
            <pc:docMk/>
            <pc:sldMk cId="3162876267" sldId="279"/>
            <ac:spMk id="3" creationId="{7A466122-0B38-E208-2930-73E3B68785C5}"/>
          </ac:spMkLst>
        </pc:spChg>
        <pc:spChg chg="add mod">
          <ac:chgData name="Denis Meline" userId="5f89b1dd5f2c65de" providerId="LiveId" clId="{C2A7426D-39D8-4996-A3B6-96B43A558652}" dt="2024-05-09T09:14:52.068" v="3066" actId="14100"/>
          <ac:spMkLst>
            <pc:docMk/>
            <pc:sldMk cId="3162876267" sldId="279"/>
            <ac:spMk id="4" creationId="{5BC58F07-26E8-DFEA-39D0-50E9040FAC4F}"/>
          </ac:spMkLst>
        </pc:spChg>
        <pc:spChg chg="add mod">
          <ac:chgData name="Denis Meline" userId="5f89b1dd5f2c65de" providerId="LiveId" clId="{C2A7426D-39D8-4996-A3B6-96B43A558652}" dt="2024-05-31T12:08:23.265" v="4546" actId="20577"/>
          <ac:spMkLst>
            <pc:docMk/>
            <pc:sldMk cId="3162876267" sldId="279"/>
            <ac:spMk id="5" creationId="{A698C79D-11C5-C6D3-1060-8C9F3BDF8B93}"/>
          </ac:spMkLst>
        </pc:spChg>
      </pc:sldChg>
      <pc:sldChg chg="modSp add mod">
        <pc:chgData name="Denis Meline" userId="5f89b1dd5f2c65de" providerId="LiveId" clId="{C2A7426D-39D8-4996-A3B6-96B43A558652}" dt="2024-05-28T19:14:00.141" v="4418" actId="20577"/>
        <pc:sldMkLst>
          <pc:docMk/>
          <pc:sldMk cId="3863063611" sldId="280"/>
        </pc:sldMkLst>
        <pc:spChg chg="mod">
          <ac:chgData name="Denis Meline" userId="5f89b1dd5f2c65de" providerId="LiveId" clId="{C2A7426D-39D8-4996-A3B6-96B43A558652}" dt="2024-05-09T18:37:20.250" v="3090" actId="20577"/>
          <ac:spMkLst>
            <pc:docMk/>
            <pc:sldMk cId="3863063611" sldId="280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28T19:14:00.141" v="4418" actId="20577"/>
          <ac:spMkLst>
            <pc:docMk/>
            <pc:sldMk cId="3863063611" sldId="280"/>
            <ac:spMk id="202" creationId="{00000000-0000-0000-0000-000000000000}"/>
          </ac:spMkLst>
        </pc:spChg>
      </pc:sldChg>
      <pc:sldChg chg="addSp delSp modSp new mod setBg">
        <pc:chgData name="Denis Meline" userId="5f89b1dd5f2c65de" providerId="LiveId" clId="{C2A7426D-39D8-4996-A3B6-96B43A558652}" dt="2024-05-16T19:12:04.910" v="3329" actId="20577"/>
        <pc:sldMkLst>
          <pc:docMk/>
          <pc:sldMk cId="139249100" sldId="281"/>
        </pc:sldMkLst>
        <pc:spChg chg="del">
          <ac:chgData name="Denis Meline" userId="5f89b1dd5f2c65de" providerId="LiveId" clId="{C2A7426D-39D8-4996-A3B6-96B43A558652}" dt="2024-05-16T19:11:01.959" v="3284" actId="26606"/>
          <ac:spMkLst>
            <pc:docMk/>
            <pc:sldMk cId="139249100" sldId="281"/>
            <ac:spMk id="2" creationId="{ABE4DAE7-A01A-8C35-F4B7-A4208B00BDB8}"/>
          </ac:spMkLst>
        </pc:spChg>
        <pc:spChg chg="del mod">
          <ac:chgData name="Denis Meline" userId="5f89b1dd5f2c65de" providerId="LiveId" clId="{C2A7426D-39D8-4996-A3B6-96B43A558652}" dt="2024-05-16T19:11:54.794" v="3305" actId="478"/>
          <ac:spMkLst>
            <pc:docMk/>
            <pc:sldMk cId="139249100" sldId="281"/>
            <ac:spMk id="3" creationId="{6D9916BA-3564-9C89-D52F-2ED9025F286B}"/>
          </ac:spMkLst>
        </pc:spChg>
        <pc:spChg chg="mod">
          <ac:chgData name="Denis Meline" userId="5f89b1dd5f2c65de" providerId="LiveId" clId="{C2A7426D-39D8-4996-A3B6-96B43A558652}" dt="2024-05-16T19:11:23.755" v="3290" actId="20577"/>
          <ac:spMkLst>
            <pc:docMk/>
            <pc:sldMk cId="139249100" sldId="281"/>
            <ac:spMk id="4" creationId="{2AA3677C-97BC-F37C-9CFF-85D96D88E7A3}"/>
          </ac:spMkLst>
        </pc:spChg>
        <pc:spChg chg="add mod">
          <ac:chgData name="Denis Meline" userId="5f89b1dd5f2c65de" providerId="LiveId" clId="{C2A7426D-39D8-4996-A3B6-96B43A558652}" dt="2024-05-16T19:12:04.910" v="3329" actId="20577"/>
          <ac:spMkLst>
            <pc:docMk/>
            <pc:sldMk cId="139249100" sldId="281"/>
            <ac:spMk id="8" creationId="{63D5B1A9-DC8A-FCF3-71D7-366116FD90A6}"/>
          </ac:spMkLst>
        </pc:spChg>
        <pc:spChg chg="add mod">
          <ac:chgData name="Denis Meline" userId="5f89b1dd5f2c65de" providerId="LiveId" clId="{C2A7426D-39D8-4996-A3B6-96B43A558652}" dt="2024-05-16T19:11:58.609" v="3307"/>
          <ac:spMkLst>
            <pc:docMk/>
            <pc:sldMk cId="139249100" sldId="281"/>
            <ac:spMk id="9" creationId="{E874536E-2182-FF0E-72CC-E909FB28DF49}"/>
          </ac:spMkLst>
        </pc:spChg>
        <pc:picChg chg="add mod">
          <ac:chgData name="Denis Meline" userId="5f89b1dd5f2c65de" providerId="LiveId" clId="{C2A7426D-39D8-4996-A3B6-96B43A558652}" dt="2024-05-16T19:11:01.959" v="3284" actId="26606"/>
          <ac:picMkLst>
            <pc:docMk/>
            <pc:sldMk cId="139249100" sldId="281"/>
            <ac:picMk id="6" creationId="{D4D637E2-0014-852C-9BD3-9647906F7333}"/>
          </ac:picMkLst>
        </pc:picChg>
      </pc:sldChg>
      <pc:sldChg chg="addSp delSp modSp new mod">
        <pc:chgData name="Denis Meline" userId="5f89b1dd5f2c65de" providerId="LiveId" clId="{C2A7426D-39D8-4996-A3B6-96B43A558652}" dt="2024-05-16T19:15:30.042" v="3341" actId="1076"/>
        <pc:sldMkLst>
          <pc:docMk/>
          <pc:sldMk cId="2365977169" sldId="282"/>
        </pc:sldMkLst>
        <pc:spChg chg="del">
          <ac:chgData name="Denis Meline" userId="5f89b1dd5f2c65de" providerId="LiveId" clId="{C2A7426D-39D8-4996-A3B6-96B43A558652}" dt="2024-05-16T19:15:21.271" v="3336" actId="931"/>
          <ac:spMkLst>
            <pc:docMk/>
            <pc:sldMk cId="2365977169" sldId="282"/>
            <ac:spMk id="2" creationId="{B386DFA4-6A66-0BF6-B08D-E425B5C809E2}"/>
          </ac:spMkLst>
        </pc:spChg>
        <pc:spChg chg="mod">
          <ac:chgData name="Denis Meline" userId="5f89b1dd5f2c65de" providerId="LiveId" clId="{C2A7426D-39D8-4996-A3B6-96B43A558652}" dt="2024-05-16T19:11:47.202" v="3304" actId="20577"/>
          <ac:spMkLst>
            <pc:docMk/>
            <pc:sldMk cId="2365977169" sldId="282"/>
            <ac:spMk id="3" creationId="{55A9A2BC-4333-51E4-80E9-C26C932C479A}"/>
          </ac:spMkLst>
        </pc:spChg>
        <pc:spChg chg="mod">
          <ac:chgData name="Denis Meline" userId="5f89b1dd5f2c65de" providerId="LiveId" clId="{C2A7426D-39D8-4996-A3B6-96B43A558652}" dt="2024-05-16T19:14:12.350" v="3335" actId="20577"/>
          <ac:spMkLst>
            <pc:docMk/>
            <pc:sldMk cId="2365977169" sldId="282"/>
            <ac:spMk id="4" creationId="{F38FAD74-4BA2-5F6E-8E8A-1BA0B067BD88}"/>
          </ac:spMkLst>
        </pc:spChg>
        <pc:picChg chg="add mod">
          <ac:chgData name="Denis Meline" userId="5f89b1dd5f2c65de" providerId="LiveId" clId="{C2A7426D-39D8-4996-A3B6-96B43A558652}" dt="2024-05-16T19:15:30.042" v="3341" actId="1076"/>
          <ac:picMkLst>
            <pc:docMk/>
            <pc:sldMk cId="2365977169" sldId="282"/>
            <ac:picMk id="6" creationId="{BC15691B-09AB-65B1-87BD-7C45CCE30230}"/>
          </ac:picMkLst>
        </pc:picChg>
      </pc:sldChg>
      <pc:sldChg chg="addSp delSp modSp new mod modClrScheme chgLayout">
        <pc:chgData name="Denis Meline" userId="5f89b1dd5f2c65de" providerId="LiveId" clId="{C2A7426D-39D8-4996-A3B6-96B43A558652}" dt="2024-05-17T08:35:17.918" v="3354" actId="20577"/>
        <pc:sldMkLst>
          <pc:docMk/>
          <pc:sldMk cId="2338633636" sldId="283"/>
        </pc:sldMkLst>
        <pc:spChg chg="del mod ord">
          <ac:chgData name="Denis Meline" userId="5f89b1dd5f2c65de" providerId="LiveId" clId="{C2A7426D-39D8-4996-A3B6-96B43A558652}" dt="2024-05-17T08:34:41.446" v="3343" actId="700"/>
          <ac:spMkLst>
            <pc:docMk/>
            <pc:sldMk cId="2338633636" sldId="283"/>
            <ac:spMk id="2" creationId="{ACE5028E-DC95-4DC5-04F6-2B14491510E6}"/>
          </ac:spMkLst>
        </pc:spChg>
        <pc:spChg chg="add mod ord">
          <ac:chgData name="Denis Meline" userId="5f89b1dd5f2c65de" providerId="LiveId" clId="{C2A7426D-39D8-4996-A3B6-96B43A558652}" dt="2024-05-17T08:34:41.446" v="3343" actId="700"/>
          <ac:spMkLst>
            <pc:docMk/>
            <pc:sldMk cId="2338633636" sldId="283"/>
            <ac:spMk id="3" creationId="{23407AD8-A535-43E9-6B18-15B3999F557F}"/>
          </ac:spMkLst>
        </pc:spChg>
        <pc:spChg chg="add mod ord">
          <ac:chgData name="Denis Meline" userId="5f89b1dd5f2c65de" providerId="LiveId" clId="{C2A7426D-39D8-4996-A3B6-96B43A558652}" dt="2024-05-17T08:35:17.918" v="3354" actId="20577"/>
          <ac:spMkLst>
            <pc:docMk/>
            <pc:sldMk cId="2338633636" sldId="283"/>
            <ac:spMk id="4" creationId="{E3378BB9-6EEB-9062-4F1A-AB59A8B1859C}"/>
          </ac:spMkLst>
        </pc:spChg>
      </pc:sldChg>
      <pc:sldChg chg="addSp delSp modSp add mod">
        <pc:chgData name="Denis Meline" userId="5f89b1dd5f2c65de" providerId="LiveId" clId="{C2A7426D-39D8-4996-A3B6-96B43A558652}" dt="2024-05-17T08:39:28.690" v="3605" actId="313"/>
        <pc:sldMkLst>
          <pc:docMk/>
          <pc:sldMk cId="898421122" sldId="284"/>
        </pc:sldMkLst>
        <pc:spChg chg="mod">
          <ac:chgData name="Denis Meline" userId="5f89b1dd5f2c65de" providerId="LiveId" clId="{C2A7426D-39D8-4996-A3B6-96B43A558652}" dt="2024-05-17T08:39:28.690" v="3605" actId="313"/>
          <ac:spMkLst>
            <pc:docMk/>
            <pc:sldMk cId="898421122" sldId="284"/>
            <ac:spMk id="3" creationId="{C704714D-2211-8D0C-F8AD-D24CA55C1BD7}"/>
          </ac:spMkLst>
        </pc:spChg>
        <pc:spChg chg="add del mod">
          <ac:chgData name="Denis Meline" userId="5f89b1dd5f2c65de" providerId="LiveId" clId="{C2A7426D-39D8-4996-A3B6-96B43A558652}" dt="2024-05-17T08:38:54.224" v="3597" actId="21"/>
          <ac:spMkLst>
            <pc:docMk/>
            <pc:sldMk cId="898421122" sldId="284"/>
            <ac:spMk id="4" creationId="{398042C5-F13A-6A60-5055-8F573AA6D510}"/>
          </ac:spMkLst>
        </pc:spChg>
        <pc:spChg chg="add mod">
          <ac:chgData name="Denis Meline" userId="5f89b1dd5f2c65de" providerId="LiveId" clId="{C2A7426D-39D8-4996-A3B6-96B43A558652}" dt="2024-05-17T08:39:21.704" v="3604"/>
          <ac:spMkLst>
            <pc:docMk/>
            <pc:sldMk cId="898421122" sldId="284"/>
            <ac:spMk id="5" creationId="{398042C5-F13A-6A60-5055-8F573AA6D510}"/>
          </ac:spMkLst>
        </pc:spChg>
        <pc:spChg chg="del mod">
          <ac:chgData name="Denis Meline" userId="5f89b1dd5f2c65de" providerId="LiveId" clId="{C2A7426D-39D8-4996-A3B6-96B43A558652}" dt="2024-05-17T08:39:14.200" v="3601" actId="21"/>
          <ac:spMkLst>
            <pc:docMk/>
            <pc:sldMk cId="898421122" sldId="284"/>
            <ac:spMk id="6" creationId="{398042C5-F13A-6A60-5055-8F573AA6D510}"/>
          </ac:spMkLst>
        </pc:spChg>
      </pc:sldChg>
      <pc:sldChg chg="addSp delSp modSp new mod">
        <pc:chgData name="Denis Meline" userId="5f89b1dd5f2c65de" providerId="LiveId" clId="{C2A7426D-39D8-4996-A3B6-96B43A558652}" dt="2024-05-17T08:39:20.118" v="3603" actId="21"/>
        <pc:sldMkLst>
          <pc:docMk/>
          <pc:sldMk cId="113414250" sldId="285"/>
        </pc:sldMkLst>
        <pc:spChg chg="add del mod">
          <ac:chgData name="Denis Meline" userId="5f89b1dd5f2c65de" providerId="LiveId" clId="{C2A7426D-39D8-4996-A3B6-96B43A558652}" dt="2024-05-17T08:39:20.118" v="3603" actId="21"/>
          <ac:spMkLst>
            <pc:docMk/>
            <pc:sldMk cId="113414250" sldId="285"/>
            <ac:spMk id="4" creationId="{398042C5-F13A-6A60-5055-8F573AA6D510}"/>
          </ac:spMkLst>
        </pc:spChg>
      </pc:sldChg>
      <pc:sldChg chg="addSp modSp new mod setBg">
        <pc:chgData name="Denis Meline" userId="5f89b1dd5f2c65de" providerId="LiveId" clId="{C2A7426D-39D8-4996-A3B6-96B43A558652}" dt="2024-05-22T18:18:56.891" v="4278" actId="5793"/>
        <pc:sldMkLst>
          <pc:docMk/>
          <pc:sldMk cId="2773467476" sldId="286"/>
        </pc:sldMkLst>
        <pc:spChg chg="mod">
          <ac:chgData name="Denis Meline" userId="5f89b1dd5f2c65de" providerId="LiveId" clId="{C2A7426D-39D8-4996-A3B6-96B43A558652}" dt="2024-05-18T09:02:25.070" v="3742" actId="20577"/>
          <ac:spMkLst>
            <pc:docMk/>
            <pc:sldMk cId="2773467476" sldId="286"/>
            <ac:spMk id="2" creationId="{FDA94506-BCE8-30CD-365B-49670225D162}"/>
          </ac:spMkLst>
        </pc:spChg>
        <pc:spChg chg="mod">
          <ac:chgData name="Denis Meline" userId="5f89b1dd5f2c65de" providerId="LiveId" clId="{C2A7426D-39D8-4996-A3B6-96B43A558652}" dt="2024-05-22T18:18:56.891" v="4278" actId="5793"/>
          <ac:spMkLst>
            <pc:docMk/>
            <pc:sldMk cId="2773467476" sldId="286"/>
            <ac:spMk id="3" creationId="{03A0F95D-8F8D-0549-F658-35AFDEA5AD84}"/>
          </ac:spMkLst>
        </pc:spChg>
        <pc:picChg chg="add mod">
          <ac:chgData name="Denis Meline" userId="5f89b1dd5f2c65de" providerId="LiveId" clId="{C2A7426D-39D8-4996-A3B6-96B43A558652}" dt="2024-05-18T09:22:32.833" v="3771" actId="14826"/>
          <ac:picMkLst>
            <pc:docMk/>
            <pc:sldMk cId="2773467476" sldId="286"/>
            <ac:picMk id="1026" creationId="{3771E91A-2B05-BCF7-0254-57EFBFF45620}"/>
          </ac:picMkLst>
        </pc:picChg>
      </pc:sldChg>
      <pc:sldChg chg="modSp new del mod">
        <pc:chgData name="Denis Meline" userId="5f89b1dd5f2c65de" providerId="LiveId" clId="{C2A7426D-39D8-4996-A3B6-96B43A558652}" dt="2024-05-18T20:03:31.226" v="3780" actId="47"/>
        <pc:sldMkLst>
          <pc:docMk/>
          <pc:sldMk cId="2760345217" sldId="287"/>
        </pc:sldMkLst>
        <pc:spChg chg="mod">
          <ac:chgData name="Denis Meline" userId="5f89b1dd5f2c65de" providerId="LiveId" clId="{C2A7426D-39D8-4996-A3B6-96B43A558652}" dt="2024-05-18T20:03:27.230" v="3779" actId="20577"/>
          <ac:spMkLst>
            <pc:docMk/>
            <pc:sldMk cId="2760345217" sldId="287"/>
            <ac:spMk id="3" creationId="{1C4F73FD-32CA-A49B-4B32-74635045E57E}"/>
          </ac:spMkLst>
        </pc:spChg>
      </pc:sldChg>
      <pc:sldChg chg="addSp delSp modSp add mod">
        <pc:chgData name="Denis Meline" userId="5f89b1dd5f2c65de" providerId="LiveId" clId="{C2A7426D-39D8-4996-A3B6-96B43A558652}" dt="2024-05-18T20:20:58.430" v="3882" actId="1076"/>
        <pc:sldMkLst>
          <pc:docMk/>
          <pc:sldMk cId="2998349541" sldId="287"/>
        </pc:sldMkLst>
        <pc:spChg chg="mod">
          <ac:chgData name="Denis Meline" userId="5f89b1dd5f2c65de" providerId="LiveId" clId="{C2A7426D-39D8-4996-A3B6-96B43A558652}" dt="2024-05-18T20:14:31.852" v="3875" actId="20577"/>
          <ac:spMkLst>
            <pc:docMk/>
            <pc:sldMk cId="2998349541" sldId="287"/>
            <ac:spMk id="3" creationId="{C704714D-2211-8D0C-F8AD-D24CA55C1BD7}"/>
          </ac:spMkLst>
        </pc:spChg>
        <pc:picChg chg="del">
          <ac:chgData name="Denis Meline" userId="5f89b1dd5f2c65de" providerId="LiveId" clId="{C2A7426D-39D8-4996-A3B6-96B43A558652}" dt="2024-05-18T20:06:10.802" v="3850" actId="478"/>
          <ac:picMkLst>
            <pc:docMk/>
            <pc:sldMk cId="2998349541" sldId="287"/>
            <ac:picMk id="5" creationId="{41DF5BC5-0CEE-32BA-59BA-31703B0F73EE}"/>
          </ac:picMkLst>
        </pc:picChg>
        <pc:picChg chg="mod">
          <ac:chgData name="Denis Meline" userId="5f89b1dd5f2c65de" providerId="LiveId" clId="{C2A7426D-39D8-4996-A3B6-96B43A558652}" dt="2024-05-18T20:20:49.385" v="3877" actId="1076"/>
          <ac:picMkLst>
            <pc:docMk/>
            <pc:sldMk cId="2998349541" sldId="287"/>
            <ac:picMk id="6" creationId="{87C68AB0-5FBC-BABE-0A7A-1A3129ED55BB}"/>
          </ac:picMkLst>
        </pc:picChg>
        <pc:picChg chg="add mod">
          <ac:chgData name="Denis Meline" userId="5f89b1dd5f2c65de" providerId="LiveId" clId="{C2A7426D-39D8-4996-A3B6-96B43A558652}" dt="2024-05-18T20:20:56.885" v="3881" actId="1076"/>
          <ac:picMkLst>
            <pc:docMk/>
            <pc:sldMk cId="2998349541" sldId="287"/>
            <ac:picMk id="7" creationId="{FD5264FD-E288-0D7E-607B-C6B36BB280FA}"/>
          </ac:picMkLst>
        </pc:picChg>
        <pc:picChg chg="add mod">
          <ac:chgData name="Denis Meline" userId="5f89b1dd5f2c65de" providerId="LiveId" clId="{C2A7426D-39D8-4996-A3B6-96B43A558652}" dt="2024-05-18T20:20:58.430" v="3882" actId="1076"/>
          <ac:picMkLst>
            <pc:docMk/>
            <pc:sldMk cId="2998349541" sldId="287"/>
            <ac:picMk id="9" creationId="{FCD21DF9-4AE0-5106-0D24-48C26703DCDB}"/>
          </ac:picMkLst>
        </pc:picChg>
      </pc:sldChg>
      <pc:sldChg chg="addSp modSp new mod modNotesTx">
        <pc:chgData name="Denis Meline" userId="5f89b1dd5f2c65de" providerId="LiveId" clId="{C2A7426D-39D8-4996-A3B6-96B43A558652}" dt="2024-05-18T21:38:59.346" v="3998"/>
        <pc:sldMkLst>
          <pc:docMk/>
          <pc:sldMk cId="2463939878" sldId="288"/>
        </pc:sldMkLst>
        <pc:spChg chg="mod">
          <ac:chgData name="Denis Meline" userId="5f89b1dd5f2c65de" providerId="LiveId" clId="{C2A7426D-39D8-4996-A3B6-96B43A558652}" dt="2024-05-18T21:37:17.834" v="3932" actId="313"/>
          <ac:spMkLst>
            <pc:docMk/>
            <pc:sldMk cId="2463939878" sldId="288"/>
            <ac:spMk id="2" creationId="{03C870C0-EDDF-773E-6FEB-919171A98F0C}"/>
          </ac:spMkLst>
        </pc:spChg>
        <pc:spChg chg="mod">
          <ac:chgData name="Denis Meline" userId="5f89b1dd5f2c65de" providerId="LiveId" clId="{C2A7426D-39D8-4996-A3B6-96B43A558652}" dt="2024-05-18T21:37:37.047" v="3967" actId="20577"/>
          <ac:spMkLst>
            <pc:docMk/>
            <pc:sldMk cId="2463939878" sldId="288"/>
            <ac:spMk id="3" creationId="{C46A4B1C-6027-4FDC-2ABE-A919C4CB531F}"/>
          </ac:spMkLst>
        </pc:spChg>
        <pc:picChg chg="add mod ord">
          <ac:chgData name="Denis Meline" userId="5f89b1dd5f2c65de" providerId="LiveId" clId="{C2A7426D-39D8-4996-A3B6-96B43A558652}" dt="2024-05-18T21:38:28.455" v="3976" actId="166"/>
          <ac:picMkLst>
            <pc:docMk/>
            <pc:sldMk cId="2463939878" sldId="288"/>
            <ac:picMk id="4" creationId="{56A53838-45A3-6B44-E7E7-85E3D20053DC}"/>
          </ac:picMkLst>
        </pc:picChg>
        <pc:picChg chg="add mod">
          <ac:chgData name="Denis Meline" userId="5f89b1dd5f2c65de" providerId="LiveId" clId="{C2A7426D-39D8-4996-A3B6-96B43A558652}" dt="2024-05-18T21:38:26.545" v="3975" actId="1076"/>
          <ac:picMkLst>
            <pc:docMk/>
            <pc:sldMk cId="2463939878" sldId="288"/>
            <ac:picMk id="1026" creationId="{5E273DF4-D5F7-2D9D-FD2A-6DAEB96E77E7}"/>
          </ac:picMkLst>
        </pc:picChg>
      </pc:sldChg>
      <pc:sldChg chg="modSp new mod">
        <pc:chgData name="Denis Meline" userId="5f89b1dd5f2c65de" providerId="LiveId" clId="{C2A7426D-39D8-4996-A3B6-96B43A558652}" dt="2024-05-31T12:11:04.133" v="4817" actId="33524"/>
        <pc:sldMkLst>
          <pc:docMk/>
          <pc:sldMk cId="1601876210" sldId="289"/>
        </pc:sldMkLst>
        <pc:spChg chg="mod">
          <ac:chgData name="Denis Meline" userId="5f89b1dd5f2c65de" providerId="LiveId" clId="{C2A7426D-39D8-4996-A3B6-96B43A558652}" dt="2024-05-19T19:08:43.937" v="4008" actId="20577"/>
          <ac:spMkLst>
            <pc:docMk/>
            <pc:sldMk cId="1601876210" sldId="289"/>
            <ac:spMk id="2" creationId="{51A889DB-6C42-45CE-19F1-BE19244491F1}"/>
          </ac:spMkLst>
        </pc:spChg>
        <pc:spChg chg="mod">
          <ac:chgData name="Denis Meline" userId="5f89b1dd5f2c65de" providerId="LiveId" clId="{C2A7426D-39D8-4996-A3B6-96B43A558652}" dt="2024-05-31T12:11:04.133" v="4817" actId="33524"/>
          <ac:spMkLst>
            <pc:docMk/>
            <pc:sldMk cId="1601876210" sldId="289"/>
            <ac:spMk id="3" creationId="{3CE0E1FF-2EF9-6EBD-5D90-9C9D4F1E2284}"/>
          </ac:spMkLst>
        </pc:spChg>
      </pc:sldChg>
      <pc:sldChg chg="addSp modSp add mod">
        <pc:chgData name="Denis Meline" userId="5f89b1dd5f2c65de" providerId="LiveId" clId="{C2A7426D-39D8-4996-A3B6-96B43A558652}" dt="2024-05-22T18:40:15.298" v="4315" actId="1076"/>
        <pc:sldMkLst>
          <pc:docMk/>
          <pc:sldMk cId="2275562301" sldId="290"/>
        </pc:sldMkLst>
        <pc:spChg chg="mod">
          <ac:chgData name="Denis Meline" userId="5f89b1dd5f2c65de" providerId="LiveId" clId="{C2A7426D-39D8-4996-A3B6-96B43A558652}" dt="2024-05-22T18:38:08.867" v="4313" actId="20577"/>
          <ac:spMkLst>
            <pc:docMk/>
            <pc:sldMk cId="2275562301" sldId="290"/>
            <ac:spMk id="3" creationId="{6F7F0B22-D780-2D7B-13C8-A8B0C9B6F6EC}"/>
          </ac:spMkLst>
        </pc:spChg>
        <pc:picChg chg="add mod">
          <ac:chgData name="Denis Meline" userId="5f89b1dd5f2c65de" providerId="LiveId" clId="{C2A7426D-39D8-4996-A3B6-96B43A558652}" dt="2024-05-22T18:36:58.606" v="4295" actId="1076"/>
          <ac:picMkLst>
            <pc:docMk/>
            <pc:sldMk cId="2275562301" sldId="290"/>
            <ac:picMk id="5" creationId="{FEBFDEBE-E666-1492-3C52-D5F3CF228EAD}"/>
          </ac:picMkLst>
        </pc:picChg>
        <pc:picChg chg="mod">
          <ac:chgData name="Denis Meline" userId="5f89b1dd5f2c65de" providerId="LiveId" clId="{C2A7426D-39D8-4996-A3B6-96B43A558652}" dt="2024-05-22T18:36:07.256" v="4287" actId="1076"/>
          <ac:picMkLst>
            <pc:docMk/>
            <pc:sldMk cId="2275562301" sldId="290"/>
            <ac:picMk id="6" creationId="{6DE8A755-A27E-F28D-439C-9075EF26F156}"/>
          </ac:picMkLst>
        </pc:picChg>
        <pc:picChg chg="add mod">
          <ac:chgData name="Denis Meline" userId="5f89b1dd5f2c65de" providerId="LiveId" clId="{C2A7426D-39D8-4996-A3B6-96B43A558652}" dt="2024-05-22T18:36:57.262" v="4294" actId="1076"/>
          <ac:picMkLst>
            <pc:docMk/>
            <pc:sldMk cId="2275562301" sldId="290"/>
            <ac:picMk id="8" creationId="{0D9AA303-86C1-FE90-D621-5F86FE2D2F03}"/>
          </ac:picMkLst>
        </pc:picChg>
        <pc:picChg chg="add mod">
          <ac:chgData name="Denis Meline" userId="5f89b1dd5f2c65de" providerId="LiveId" clId="{C2A7426D-39D8-4996-A3B6-96B43A558652}" dt="2024-05-22T18:40:15.298" v="4315" actId="1076"/>
          <ac:picMkLst>
            <pc:docMk/>
            <pc:sldMk cId="2275562301" sldId="290"/>
            <ac:picMk id="10" creationId="{AA05AE15-6772-CF8B-0FC6-305967F91E31}"/>
          </ac:picMkLst>
        </pc:picChg>
      </pc:sldChg>
      <pc:sldChg chg="addSp delSp modSp add mod">
        <pc:chgData name="Denis Meline" userId="5f89b1dd5f2c65de" providerId="LiveId" clId="{C2A7426D-39D8-4996-A3B6-96B43A558652}" dt="2024-05-22T20:50:27.869" v="4405" actId="20577"/>
        <pc:sldMkLst>
          <pc:docMk/>
          <pc:sldMk cId="2259659947" sldId="291"/>
        </pc:sldMkLst>
        <pc:spChg chg="mod">
          <ac:chgData name="Denis Meline" userId="5f89b1dd5f2c65de" providerId="LiveId" clId="{C2A7426D-39D8-4996-A3B6-96B43A558652}" dt="2024-05-22T19:24:24.336" v="4348" actId="20577"/>
          <ac:spMkLst>
            <pc:docMk/>
            <pc:sldMk cId="2259659947" sldId="291"/>
            <ac:spMk id="332" creationId="{00000000-0000-0000-0000-000000000000}"/>
          </ac:spMkLst>
        </pc:spChg>
        <pc:spChg chg="mod">
          <ac:chgData name="Denis Meline" userId="5f89b1dd5f2c65de" providerId="LiveId" clId="{C2A7426D-39D8-4996-A3B6-96B43A558652}" dt="2024-05-22T20:50:27.869" v="4405" actId="20577"/>
          <ac:spMkLst>
            <pc:docMk/>
            <pc:sldMk cId="2259659947" sldId="291"/>
            <ac:spMk id="333" creationId="{00000000-0000-0000-0000-000000000000}"/>
          </ac:spMkLst>
        </pc:spChg>
        <pc:picChg chg="add mod">
          <ac:chgData name="Denis Meline" userId="5f89b1dd5f2c65de" providerId="LiveId" clId="{C2A7426D-39D8-4996-A3B6-96B43A558652}" dt="2024-05-22T19:25:29.952" v="4352" actId="1076"/>
          <ac:picMkLst>
            <pc:docMk/>
            <pc:sldMk cId="2259659947" sldId="291"/>
            <ac:picMk id="3" creationId="{E115DE31-4930-A1F0-588E-F87E44CF0440}"/>
          </ac:picMkLst>
        </pc:picChg>
        <pc:picChg chg="del">
          <ac:chgData name="Denis Meline" userId="5f89b1dd5f2c65de" providerId="LiveId" clId="{C2A7426D-39D8-4996-A3B6-96B43A558652}" dt="2024-05-22T19:25:12.220" v="4349" actId="478"/>
          <ac:picMkLst>
            <pc:docMk/>
            <pc:sldMk cId="2259659947" sldId="291"/>
            <ac:picMk id="334" creationId="{00000000-0000-0000-0000-000000000000}"/>
          </ac:picMkLst>
        </pc:picChg>
      </pc:sldChg>
      <pc:sldMasterChg chg="modSldLayout">
        <pc:chgData name="Denis Meline" userId="5f89b1dd5f2c65de" providerId="LiveId" clId="{C2A7426D-39D8-4996-A3B6-96B43A558652}" dt="2024-05-07T19:08:11.438" v="1176"/>
        <pc:sldMasterMkLst>
          <pc:docMk/>
          <pc:sldMasterMk cId="2585832708" sldId="2147483665"/>
        </pc:sldMasterMkLst>
        <pc:sldLayoutChg chg="delSp">
          <pc:chgData name="Denis Meline" userId="5f89b1dd5f2c65de" providerId="LiveId" clId="{C2A7426D-39D8-4996-A3B6-96B43A558652}" dt="2024-05-07T19:08:11.438" v="1176"/>
          <pc:sldLayoutMkLst>
            <pc:docMk/>
            <pc:sldMasterMk cId="2585832708" sldId="2147483665"/>
            <pc:sldLayoutMk cId="4207839524" sldId="2147483683"/>
          </pc:sldLayoutMkLst>
          <pc:spChg chg="del">
            <ac:chgData name="Denis Meline" userId="5f89b1dd5f2c65de" providerId="LiveId" clId="{C2A7426D-39D8-4996-A3B6-96B43A558652}" dt="2024-05-07T19:08:11.438" v="1176"/>
            <ac:spMkLst>
              <pc:docMk/>
              <pc:sldMasterMk cId="2585832708" sldId="2147483665"/>
              <pc:sldLayoutMk cId="4207839524" sldId="2147483683"/>
              <ac:spMk id="40" creationId="{00000000-0000-0000-0000-000000000000}"/>
            </ac:spMkLst>
          </pc:spChg>
          <pc:spChg chg="del">
            <ac:chgData name="Denis Meline" userId="5f89b1dd5f2c65de" providerId="LiveId" clId="{C2A7426D-39D8-4996-A3B6-96B43A558652}" dt="2024-05-07T19:08:11.438" v="1176"/>
            <ac:spMkLst>
              <pc:docMk/>
              <pc:sldMasterMk cId="2585832708" sldId="2147483665"/>
              <pc:sldLayoutMk cId="4207839524" sldId="2147483683"/>
              <ac:spMk id="41" creationId="{00000000-0000-0000-0000-000000000000}"/>
            </ac:spMkLst>
          </pc:spChg>
          <pc:spChg chg="del">
            <ac:chgData name="Denis Meline" userId="5f89b1dd5f2c65de" providerId="LiveId" clId="{C2A7426D-39D8-4996-A3B6-96B43A558652}" dt="2024-05-07T19:08:11.438" v="1176"/>
            <ac:spMkLst>
              <pc:docMk/>
              <pc:sldMasterMk cId="2585832708" sldId="2147483665"/>
              <pc:sldLayoutMk cId="4207839524" sldId="2147483683"/>
              <ac:spMk id="42" creationId="{00000000-0000-0000-0000-000000000000}"/>
            </ac:spMkLst>
          </pc:spChg>
          <pc:spChg chg="del">
            <ac:chgData name="Denis Meline" userId="5f89b1dd5f2c65de" providerId="LiveId" clId="{C2A7426D-39D8-4996-A3B6-96B43A558652}" dt="2024-05-07T19:08:11.438" v="1176"/>
            <ac:spMkLst>
              <pc:docMk/>
              <pc:sldMasterMk cId="2585832708" sldId="2147483665"/>
              <pc:sldLayoutMk cId="4207839524" sldId="2147483683"/>
              <ac:spMk id="43" creationId="{00000000-0000-0000-0000-000000000000}"/>
            </ac:spMkLst>
          </pc:spChg>
        </pc:sldLayoutChg>
      </pc:sldMasterChg>
    </pc:docChg>
  </pc:docChgLst>
  <pc:docChgLst>
    <pc:chgData name="Denis Meline" userId="5f89b1dd5f2c65de" providerId="Windows Live" clId="Web-{67F1A95E-9E67-4E85-B0F2-C3BA149A2EFF}"/>
    <pc:docChg chg="addSld modSld">
      <pc:chgData name="Denis Meline" userId="5f89b1dd5f2c65de" providerId="Windows Live" clId="Web-{67F1A95E-9E67-4E85-B0F2-C3BA149A2EFF}" dt="2024-06-20T14:11:56.433" v="192" actId="20577"/>
      <pc:docMkLst>
        <pc:docMk/>
      </pc:docMkLst>
      <pc:sldChg chg="modSp new">
        <pc:chgData name="Denis Meline" userId="5f89b1dd5f2c65de" providerId="Windows Live" clId="Web-{67F1A95E-9E67-4E85-B0F2-C3BA149A2EFF}" dt="2024-06-20T14:11:56.433" v="192" actId="20577"/>
        <pc:sldMkLst>
          <pc:docMk/>
          <pc:sldMk cId="1849655855" sldId="297"/>
        </pc:sldMkLst>
        <pc:spChg chg="mod">
          <ac:chgData name="Denis Meline" userId="5f89b1dd5f2c65de" providerId="Windows Live" clId="Web-{67F1A95E-9E67-4E85-B0F2-C3BA149A2EFF}" dt="2024-06-20T14:05:03.390" v="14" actId="20577"/>
          <ac:spMkLst>
            <pc:docMk/>
            <pc:sldMk cId="1849655855" sldId="297"/>
            <ac:spMk id="2" creationId="{59031BE1-42C6-CD8A-BA41-CA1F9F923684}"/>
          </ac:spMkLst>
        </pc:spChg>
        <pc:spChg chg="mod">
          <ac:chgData name="Denis Meline" userId="5f89b1dd5f2c65de" providerId="Windows Live" clId="Web-{67F1A95E-9E67-4E85-B0F2-C3BA149A2EFF}" dt="2024-06-20T14:11:56.433" v="192" actId="20577"/>
          <ac:spMkLst>
            <pc:docMk/>
            <pc:sldMk cId="1849655855" sldId="297"/>
            <ac:spMk id="3" creationId="{66DC0842-4AB3-55EE-29B1-53A77CDB6F0E}"/>
          </ac:spMkLst>
        </pc:spChg>
      </pc:sldChg>
    </pc:docChg>
  </pc:docChgLst>
  <pc:docChgLst>
    <pc:chgData name="Denis Meline" userId="5f89b1dd5f2c65de" providerId="LiveId" clId="{09E6563C-F48C-2643-87F5-484115CB0CE5}"/>
    <pc:docChg chg="addSld modSld">
      <pc:chgData name="Denis Meline" userId="5f89b1dd5f2c65de" providerId="LiveId" clId="{09E6563C-F48C-2643-87F5-484115CB0CE5}" dt="2024-06-17T12:38:37.282" v="8" actId="22"/>
      <pc:docMkLst>
        <pc:docMk/>
      </pc:docMkLst>
      <pc:sldChg chg="addSp modSp new">
        <pc:chgData name="Denis Meline" userId="5f89b1dd5f2c65de" providerId="LiveId" clId="{09E6563C-F48C-2643-87F5-484115CB0CE5}" dt="2024-06-17T09:05:47.231" v="6" actId="22"/>
        <pc:sldMkLst>
          <pc:docMk/>
          <pc:sldMk cId="2552419762" sldId="295"/>
        </pc:sldMkLst>
        <pc:picChg chg="add">
          <ac:chgData name="Denis Meline" userId="5f89b1dd5f2c65de" providerId="LiveId" clId="{09E6563C-F48C-2643-87F5-484115CB0CE5}" dt="2024-06-17T09:01:22.282" v="1" actId="22"/>
          <ac:picMkLst>
            <pc:docMk/>
            <pc:sldMk cId="2552419762" sldId="295"/>
            <ac:picMk id="6" creationId="{0618ED65-7B6E-4C77-113B-A0884D01DFBA}"/>
          </ac:picMkLst>
        </pc:picChg>
        <pc:picChg chg="add mod">
          <ac:chgData name="Denis Meline" userId="5f89b1dd5f2c65de" providerId="LiveId" clId="{09E6563C-F48C-2643-87F5-484115CB0CE5}" dt="2024-06-17T09:02:08.333" v="3" actId="1076"/>
          <ac:picMkLst>
            <pc:docMk/>
            <pc:sldMk cId="2552419762" sldId="295"/>
            <ac:picMk id="9" creationId="{427A2C50-C8F9-1534-4B70-FCA716F0404D}"/>
          </ac:picMkLst>
        </pc:picChg>
        <pc:picChg chg="add mod">
          <ac:chgData name="Denis Meline" userId="5f89b1dd5f2c65de" providerId="LiveId" clId="{09E6563C-F48C-2643-87F5-484115CB0CE5}" dt="2024-06-17T09:02:30.938" v="5" actId="1076"/>
          <ac:picMkLst>
            <pc:docMk/>
            <pc:sldMk cId="2552419762" sldId="295"/>
            <ac:picMk id="12" creationId="{E73EE06F-6204-6D7F-8D4E-2374ADE578B4}"/>
          </ac:picMkLst>
        </pc:picChg>
        <pc:picChg chg="add">
          <ac:chgData name="Denis Meline" userId="5f89b1dd5f2c65de" providerId="LiveId" clId="{09E6563C-F48C-2643-87F5-484115CB0CE5}" dt="2024-06-17T09:05:47.231" v="6" actId="22"/>
          <ac:picMkLst>
            <pc:docMk/>
            <pc:sldMk cId="2552419762" sldId="295"/>
            <ac:picMk id="15" creationId="{F5116590-8D34-ED74-018D-1BA7BB3680FD}"/>
          </ac:picMkLst>
        </pc:picChg>
      </pc:sldChg>
      <pc:sldChg chg="addSp new">
        <pc:chgData name="Denis Meline" userId="5f89b1dd5f2c65de" providerId="LiveId" clId="{09E6563C-F48C-2643-87F5-484115CB0CE5}" dt="2024-06-17T12:38:37.282" v="8" actId="22"/>
        <pc:sldMkLst>
          <pc:docMk/>
          <pc:sldMk cId="4237872434" sldId="296"/>
        </pc:sldMkLst>
        <pc:picChg chg="add">
          <ac:chgData name="Denis Meline" userId="5f89b1dd5f2c65de" providerId="LiveId" clId="{09E6563C-F48C-2643-87F5-484115CB0CE5}" dt="2024-06-17T12:38:37.282" v="8" actId="22"/>
          <ac:picMkLst>
            <pc:docMk/>
            <pc:sldMk cId="4237872434" sldId="296"/>
            <ac:picMk id="6" creationId="{CBDCC7AD-9DD8-7CE1-F7E7-F4F68F471F21}"/>
          </ac:picMkLst>
        </pc:picChg>
      </pc:sldChg>
    </pc:docChg>
  </pc:docChgLst>
  <pc:docChgLst>
    <pc:chgData name="Denis Meline" userId="5f89b1dd5f2c65de" providerId="Windows Live" clId="Web-{0553BBA1-0963-4CE9-A4EE-8A2BF40334BA}"/>
    <pc:docChg chg="addSld modSld">
      <pc:chgData name="Denis Meline" userId="5f89b1dd5f2c65de" providerId="Windows Live" clId="Web-{0553BBA1-0963-4CE9-A4EE-8A2BF40334BA}" dt="2024-06-14T14:26:28.020" v="200"/>
      <pc:docMkLst>
        <pc:docMk/>
      </pc:docMkLst>
      <pc:sldChg chg="modSp">
        <pc:chgData name="Denis Meline" userId="5f89b1dd5f2c65de" providerId="Windows Live" clId="Web-{0553BBA1-0963-4CE9-A4EE-8A2BF40334BA}" dt="2024-06-14T13:58:42.940" v="5" actId="20577"/>
        <pc:sldMkLst>
          <pc:docMk/>
          <pc:sldMk cId="3836620006" sldId="263"/>
        </pc:sldMkLst>
        <pc:spChg chg="mod">
          <ac:chgData name="Denis Meline" userId="5f89b1dd5f2c65de" providerId="Windows Live" clId="Web-{0553BBA1-0963-4CE9-A4EE-8A2BF40334BA}" dt="2024-06-14T13:58:42.940" v="5" actId="20577"/>
          <ac:spMkLst>
            <pc:docMk/>
            <pc:sldMk cId="3836620006" sldId="263"/>
            <ac:spMk id="4" creationId="{8D00C187-703A-7BDC-546D-51A446A92402}"/>
          </ac:spMkLst>
        </pc:spChg>
      </pc:sldChg>
      <pc:sldChg chg="modNotes">
        <pc:chgData name="Denis Meline" userId="5f89b1dd5f2c65de" providerId="Windows Live" clId="Web-{0553BBA1-0963-4CE9-A4EE-8A2BF40334BA}" dt="2024-06-14T13:59:33.739" v="11"/>
        <pc:sldMkLst>
          <pc:docMk/>
          <pc:sldMk cId="2293703606" sldId="267"/>
        </pc:sldMkLst>
      </pc:sldChg>
      <pc:sldChg chg="modSp">
        <pc:chgData name="Denis Meline" userId="5f89b1dd5f2c65de" providerId="Windows Live" clId="Web-{0553BBA1-0963-4CE9-A4EE-8A2BF40334BA}" dt="2024-06-14T12:47:43.819" v="1" actId="1076"/>
        <pc:sldMkLst>
          <pc:docMk/>
          <pc:sldMk cId="3978371736" sldId="269"/>
        </pc:sldMkLst>
        <pc:picChg chg="mod">
          <ac:chgData name="Denis Meline" userId="5f89b1dd5f2c65de" providerId="Windows Live" clId="Web-{0553BBA1-0963-4CE9-A4EE-8A2BF40334BA}" dt="2024-06-14T12:47:43.819" v="1" actId="1076"/>
          <ac:picMkLst>
            <pc:docMk/>
            <pc:sldMk cId="3978371736" sldId="269"/>
            <ac:picMk id="6" creationId="{6DE8A755-A27E-F28D-439C-9075EF26F156}"/>
          </ac:picMkLst>
        </pc:picChg>
      </pc:sldChg>
      <pc:sldChg chg="modSp">
        <pc:chgData name="Denis Meline" userId="5f89b1dd5f2c65de" providerId="Windows Live" clId="Web-{0553BBA1-0963-4CE9-A4EE-8A2BF40334BA}" dt="2024-06-14T14:02:58.887" v="22" actId="20577"/>
        <pc:sldMkLst>
          <pc:docMk/>
          <pc:sldMk cId="139249100" sldId="281"/>
        </pc:sldMkLst>
        <pc:spChg chg="mod">
          <ac:chgData name="Denis Meline" userId="5f89b1dd5f2c65de" providerId="Windows Live" clId="Web-{0553BBA1-0963-4CE9-A4EE-8A2BF40334BA}" dt="2024-06-14T14:02:58.887" v="22" actId="20577"/>
          <ac:spMkLst>
            <pc:docMk/>
            <pc:sldMk cId="139249100" sldId="281"/>
            <ac:spMk id="4" creationId="{2AA3677C-97BC-F37C-9CFF-85D96D88E7A3}"/>
          </ac:spMkLst>
        </pc:spChg>
      </pc:sldChg>
      <pc:sldChg chg="modSp new">
        <pc:chgData name="Denis Meline" userId="5f89b1dd5f2c65de" providerId="Windows Live" clId="Web-{0553BBA1-0963-4CE9-A4EE-8A2BF40334BA}" dt="2024-06-14T14:03:49.249" v="90" actId="20577"/>
        <pc:sldMkLst>
          <pc:docMk/>
          <pc:sldMk cId="2379708529" sldId="292"/>
        </pc:sldMkLst>
        <pc:spChg chg="mod">
          <ac:chgData name="Denis Meline" userId="5f89b1dd5f2c65de" providerId="Windows Live" clId="Web-{0553BBA1-0963-4CE9-A4EE-8A2BF40334BA}" dt="2024-06-14T14:03:07.294" v="31" actId="20577"/>
          <ac:spMkLst>
            <pc:docMk/>
            <pc:sldMk cId="2379708529" sldId="292"/>
            <ac:spMk id="2" creationId="{B88B7DD5-CB73-5662-6218-C69587D386CE}"/>
          </ac:spMkLst>
        </pc:spChg>
        <pc:spChg chg="mod">
          <ac:chgData name="Denis Meline" userId="5f89b1dd5f2c65de" providerId="Windows Live" clId="Web-{0553BBA1-0963-4CE9-A4EE-8A2BF40334BA}" dt="2024-06-14T14:03:49.249" v="90" actId="20577"/>
          <ac:spMkLst>
            <pc:docMk/>
            <pc:sldMk cId="2379708529" sldId="292"/>
            <ac:spMk id="3" creationId="{852F9219-99D2-102E-3FF5-4E15D431CFAD}"/>
          </ac:spMkLst>
        </pc:spChg>
      </pc:sldChg>
      <pc:sldChg chg="modSp new">
        <pc:chgData name="Denis Meline" userId="5f89b1dd5f2c65de" providerId="Windows Live" clId="Web-{0553BBA1-0963-4CE9-A4EE-8A2BF40334BA}" dt="2024-06-14T14:10:23.264" v="187" actId="20577"/>
        <pc:sldMkLst>
          <pc:docMk/>
          <pc:sldMk cId="4013110893" sldId="293"/>
        </pc:sldMkLst>
        <pc:spChg chg="mod">
          <ac:chgData name="Denis Meline" userId="5f89b1dd5f2c65de" providerId="Windows Live" clId="Web-{0553BBA1-0963-4CE9-A4EE-8A2BF40334BA}" dt="2024-06-14T14:03:59.561" v="95" actId="20577"/>
          <ac:spMkLst>
            <pc:docMk/>
            <pc:sldMk cId="4013110893" sldId="293"/>
            <ac:spMk id="2" creationId="{9575EB0F-5671-1816-06BE-D44F08B45B67}"/>
          </ac:spMkLst>
        </pc:spChg>
        <pc:spChg chg="mod">
          <ac:chgData name="Denis Meline" userId="5f89b1dd5f2c65de" providerId="Windows Live" clId="Web-{0553BBA1-0963-4CE9-A4EE-8A2BF40334BA}" dt="2024-06-14T14:10:23.264" v="187" actId="20577"/>
          <ac:spMkLst>
            <pc:docMk/>
            <pc:sldMk cId="4013110893" sldId="293"/>
            <ac:spMk id="3" creationId="{9D47B842-D9D9-27D8-BE69-144B8081C42C}"/>
          </ac:spMkLst>
        </pc:spChg>
      </pc:sldChg>
      <pc:sldChg chg="modSp new modNotes">
        <pc:chgData name="Denis Meline" userId="5f89b1dd5f2c65de" providerId="Windows Live" clId="Web-{0553BBA1-0963-4CE9-A4EE-8A2BF40334BA}" dt="2024-06-14T14:26:28.020" v="200"/>
        <pc:sldMkLst>
          <pc:docMk/>
          <pc:sldMk cId="3382866403" sldId="294"/>
        </pc:sldMkLst>
        <pc:spChg chg="mod">
          <ac:chgData name="Denis Meline" userId="5f89b1dd5f2c65de" providerId="Windows Live" clId="Web-{0553BBA1-0963-4CE9-A4EE-8A2BF40334BA}" dt="2024-06-14T14:10:41.343" v="191" actId="20577"/>
          <ac:spMkLst>
            <pc:docMk/>
            <pc:sldMk cId="3382866403" sldId="294"/>
            <ac:spMk id="4" creationId="{CE17E544-6B5F-7CA5-65F1-069322CCD432}"/>
          </ac:spMkLst>
        </pc:spChg>
      </pc:sldChg>
    </pc:docChg>
  </pc:docChgLst>
  <pc:docChgLst>
    <pc:chgData name="Denis Meline" userId="5f89b1dd5f2c65de" providerId="LiveId" clId="{3530B0B1-8766-4CAA-A7EC-2DBD9441B0BD}"/>
    <pc:docChg chg="undo custSel addSld delSld modSld">
      <pc:chgData name="Denis Meline" userId="5f89b1dd5f2c65de" providerId="LiveId" clId="{3530B0B1-8766-4CAA-A7EC-2DBD9441B0BD}" dt="2024-06-24T20:14:52.953" v="174" actId="20577"/>
      <pc:docMkLst>
        <pc:docMk/>
      </pc:docMkLst>
      <pc:sldChg chg="modSp mod">
        <pc:chgData name="Denis Meline" userId="5f89b1dd5f2c65de" providerId="LiveId" clId="{3530B0B1-8766-4CAA-A7EC-2DBD9441B0BD}" dt="2024-06-21T13:53:54.874" v="81"/>
        <pc:sldMkLst>
          <pc:docMk/>
          <pc:sldMk cId="0" sldId="256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6"/>
            <ac:spMk id="193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6"/>
            <ac:spMk id="194" creationId="{00000000-0000-0000-0000-000000000000}"/>
          </ac:spMkLst>
        </pc:spChg>
      </pc:sldChg>
      <pc:sldChg chg="modSp mod">
        <pc:chgData name="Denis Meline" userId="5f89b1dd5f2c65de" providerId="LiveId" clId="{3530B0B1-8766-4CAA-A7EC-2DBD9441B0BD}" dt="2024-06-21T13:53:54.874" v="81"/>
        <pc:sldMkLst>
          <pc:docMk/>
          <pc:sldMk cId="0" sldId="257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7"/>
            <ac:spMk id="201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7"/>
            <ac:spMk id="202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0" sldId="258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8"/>
            <ac:spMk id="204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0" sldId="259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9"/>
            <ac:spMk id="332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9"/>
            <ac:spMk id="333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0" sldId="260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0"/>
            <ac:spMk id="336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0"/>
            <ac:spMk id="337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0" sldId="26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1"/>
            <ac:spMk id="339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1"/>
            <ac:spMk id="340" creationId="{00000000-0000-0000-0000-000000000000}"/>
          </ac:spMkLst>
        </pc:spChg>
      </pc:sldChg>
      <pc:sldChg chg="addSp delSp modSp mod">
        <pc:chgData name="Denis Meline" userId="5f89b1dd5f2c65de" providerId="LiveId" clId="{3530B0B1-8766-4CAA-A7EC-2DBD9441B0BD}" dt="2024-06-24T20:14:52.953" v="174" actId="20577"/>
        <pc:sldMkLst>
          <pc:docMk/>
          <pc:sldMk cId="0" sldId="262"/>
        </pc:sldMkLst>
        <pc:spChg chg="add del mod">
          <ac:chgData name="Denis Meline" userId="5f89b1dd5f2c65de" providerId="LiveId" clId="{3530B0B1-8766-4CAA-A7EC-2DBD9441B0BD}" dt="2024-06-24T19:58:51.700" v="129" actId="478"/>
          <ac:spMkLst>
            <pc:docMk/>
            <pc:sldMk cId="0" sldId="262"/>
            <ac:spMk id="4" creationId="{CE07516E-CA41-ADE1-3C67-7AF21B943188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2"/>
            <ac:spMk id="343" creationId="{00000000-0000-0000-0000-000000000000}"/>
          </ac:spMkLst>
        </pc:spChg>
        <pc:spChg chg="mod">
          <ac:chgData name="Denis Meline" userId="5f89b1dd5f2c65de" providerId="LiveId" clId="{3530B0B1-8766-4CAA-A7EC-2DBD9441B0BD}" dt="2024-06-24T20:14:52.953" v="174" actId="20577"/>
          <ac:spMkLst>
            <pc:docMk/>
            <pc:sldMk cId="0" sldId="262"/>
            <ac:spMk id="344" creationId="{00000000-0000-0000-0000-000000000000}"/>
          </ac:spMkLst>
        </pc:spChg>
        <pc:picChg chg="del mod">
          <ac:chgData name="Denis Meline" userId="5f89b1dd5f2c65de" providerId="LiveId" clId="{3530B0B1-8766-4CAA-A7EC-2DBD9441B0BD}" dt="2024-06-24T19:58:48.637" v="128" actId="478"/>
          <ac:picMkLst>
            <pc:docMk/>
            <pc:sldMk cId="0" sldId="262"/>
            <ac:picMk id="342" creationId="{00000000-0000-0000-0000-000000000000}"/>
          </ac:picMkLst>
        </pc:picChg>
        <pc:picChg chg="add mod">
          <ac:chgData name="Denis Meline" userId="5f89b1dd5f2c65de" providerId="LiveId" clId="{3530B0B1-8766-4CAA-A7EC-2DBD9441B0BD}" dt="2024-06-24T19:58:45.493" v="127" actId="1076"/>
          <ac:picMkLst>
            <pc:docMk/>
            <pc:sldMk cId="0" sldId="262"/>
            <ac:picMk id="1026" creationId="{08031995-5806-3E4E-A5AD-150F023F0D5B}"/>
          </ac:picMkLst>
        </pc:picChg>
        <pc:picChg chg="add del mod">
          <ac:chgData name="Denis Meline" userId="5f89b1dd5f2c65de" providerId="LiveId" clId="{3530B0B1-8766-4CAA-A7EC-2DBD9441B0BD}" dt="2024-06-24T19:59:51.041" v="132" actId="478"/>
          <ac:picMkLst>
            <pc:docMk/>
            <pc:sldMk cId="0" sldId="262"/>
            <ac:picMk id="1028" creationId="{460661B1-A1FA-20D6-1317-A4B3014A9F4A}"/>
          </ac:picMkLst>
        </pc:picChg>
        <pc:picChg chg="add mod">
          <ac:chgData name="Denis Meline" userId="5f89b1dd5f2c65de" providerId="LiveId" clId="{3530B0B1-8766-4CAA-A7EC-2DBD9441B0BD}" dt="2024-06-24T19:59:55.501" v="134" actId="1076"/>
          <ac:picMkLst>
            <pc:docMk/>
            <pc:sldMk cId="0" sldId="262"/>
            <ac:picMk id="1030" creationId="{D5792687-D971-E21E-78C7-F1A71120B11F}"/>
          </ac:picMkLst>
        </pc:picChg>
        <pc:picChg chg="add mod">
          <ac:chgData name="Denis Meline" userId="5f89b1dd5f2c65de" providerId="LiveId" clId="{3530B0B1-8766-4CAA-A7EC-2DBD9441B0BD}" dt="2024-06-24T20:05:50.883" v="169" actId="1076"/>
          <ac:picMkLst>
            <pc:docMk/>
            <pc:sldMk cId="0" sldId="262"/>
            <ac:picMk id="1032" creationId="{262B8B2E-9D0D-4662-5F62-EF5E0C82CEBF}"/>
          </ac:picMkLst>
        </pc:picChg>
        <pc:picChg chg="add mod">
          <ac:chgData name="Denis Meline" userId="5f89b1dd5f2c65de" providerId="LiveId" clId="{3530B0B1-8766-4CAA-A7EC-2DBD9441B0BD}" dt="2024-06-24T20:14:37.318" v="171" actId="1076"/>
          <ac:picMkLst>
            <pc:docMk/>
            <pc:sldMk cId="0" sldId="262"/>
            <ac:picMk id="1034" creationId="{B5842A0D-FDEB-A6E8-FAB3-B8774C03A350}"/>
          </ac:picMkLst>
        </pc:pic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3836620006" sldId="263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836620006" sldId="263"/>
            <ac:spMk id="3" creationId="{2FC3835A-03CD-CF3D-9F81-4F03D05BD0B1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4147291793" sldId="265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147291793" sldId="265"/>
            <ac:spMk id="2" creationId="{39ED86FE-9B08-8E86-23AD-06ACB1F4C5C5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147291793" sldId="265"/>
            <ac:spMk id="3" creationId="{6F7F0B22-D780-2D7B-13C8-A8B0C9B6F6E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4046570972" sldId="266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046570972" sldId="266"/>
            <ac:spMk id="2" creationId="{41E2FA88-1460-3081-9E40-7F0697819AB1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046570972" sldId="266"/>
            <ac:spMk id="3" creationId="{0A94C8D5-46AA-E9B4-B9F0-C0B8D3AA19BE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3978371736" sldId="269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978371736" sldId="269"/>
            <ac:spMk id="2" creationId="{39ED86FE-9B08-8E86-23AD-06ACB1F4C5C5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978371736" sldId="269"/>
            <ac:spMk id="3" creationId="{6F7F0B22-D780-2D7B-13C8-A8B0C9B6F6E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114814803" sldId="270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114814803" sldId="270"/>
            <ac:spMk id="2" creationId="{AF9FB6AD-4443-849F-87D2-261A11C0F98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1114814803" sldId="270"/>
            <ac:spMk id="3" creationId="{C704714D-2211-8D0C-F8AD-D24CA55C1BD7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160471919" sldId="27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160471919" sldId="271"/>
            <ac:spMk id="2" creationId="{5AD1CEEB-B45D-E08C-36EA-0A4B1E295FD4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160471919" sldId="271"/>
            <ac:spMk id="3" creationId="{43166736-5307-43A3-3581-B95D12107A8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627250413" sldId="272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627250413" sldId="272"/>
            <ac:spMk id="2" creationId="{39ED86FE-9B08-8E86-23AD-06ACB1F4C5C5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627250413" sldId="272"/>
            <ac:spMk id="3" creationId="{6F7F0B22-D780-2D7B-13C8-A8B0C9B6F6E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922283933" sldId="273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922283933" sldId="273"/>
            <ac:spMk id="2" creationId="{AF9FB6AD-4443-849F-87D2-261A11C0F98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922283933" sldId="273"/>
            <ac:spMk id="3" creationId="{C704714D-2211-8D0C-F8AD-D24CA55C1BD7}"/>
          </ac:spMkLst>
        </pc:spChg>
      </pc:sldChg>
      <pc:sldChg chg="modSp mod">
        <pc:chgData name="Denis Meline" userId="5f89b1dd5f2c65de" providerId="LiveId" clId="{3530B0B1-8766-4CAA-A7EC-2DBD9441B0BD}" dt="2024-06-24T19:34:01.681" v="123" actId="1076"/>
        <pc:sldMkLst>
          <pc:docMk/>
          <pc:sldMk cId="140035983" sldId="274"/>
        </pc:sldMkLst>
        <pc:picChg chg="mod">
          <ac:chgData name="Denis Meline" userId="5f89b1dd5f2c65de" providerId="LiveId" clId="{3530B0B1-8766-4CAA-A7EC-2DBD9441B0BD}" dt="2024-06-24T19:34:01.681" v="123" actId="1076"/>
          <ac:picMkLst>
            <pc:docMk/>
            <pc:sldMk cId="140035983" sldId="274"/>
            <ac:picMk id="8" creationId="{D1AC0CC6-AA18-BE9A-21EE-E77278DD7EC9}"/>
          </ac:picMkLst>
        </pc:pic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3964891300" sldId="275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964891300" sldId="275"/>
            <ac:spMk id="201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367169524" sldId="276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367169524" sldId="276"/>
            <ac:spMk id="201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462203885" sldId="277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62203885" sldId="277"/>
            <ac:spMk id="201" creationId="{00000000-0000-0000-0000-000000000000}"/>
          </ac:spMkLst>
        </pc:spChg>
      </pc:sldChg>
      <pc:sldChg chg="addSp delSp delDesignElem">
        <pc:chgData name="Denis Meline" userId="5f89b1dd5f2c65de" providerId="LiveId" clId="{3530B0B1-8766-4CAA-A7EC-2DBD9441B0BD}" dt="2024-06-21T13:53:54.874" v="81"/>
        <pc:sldMkLst>
          <pc:docMk/>
          <pc:sldMk cId="1301154502" sldId="278"/>
        </pc:sldMkLst>
        <pc:spChg chg="add del">
          <ac:chgData name="Denis Meline" userId="5f89b1dd5f2c65de" providerId="LiveId" clId="{3530B0B1-8766-4CAA-A7EC-2DBD9441B0BD}" dt="2024-06-21T13:53:54.874" v="81"/>
          <ac:spMkLst>
            <pc:docMk/>
            <pc:sldMk cId="1301154502" sldId="278"/>
            <ac:spMk id="28" creationId="{981B9CFD-6570-44E4-A274-2518DB1BAFC1}"/>
          </ac:spMkLst>
        </pc:spChg>
        <pc:cxnChg chg="add del">
          <ac:chgData name="Denis Meline" userId="5f89b1dd5f2c65de" providerId="LiveId" clId="{3530B0B1-8766-4CAA-A7EC-2DBD9441B0BD}" dt="2024-06-21T13:53:54.874" v="81"/>
          <ac:cxnSpMkLst>
            <pc:docMk/>
            <pc:sldMk cId="1301154502" sldId="278"/>
            <ac:cxnSpMk id="20" creationId="{83DCF570-5FFA-4422-B8A3-C28A303EF16F}"/>
          </ac:cxnSpMkLst>
        </pc:cxnChg>
        <pc:cxnChg chg="add del">
          <ac:chgData name="Denis Meline" userId="5f89b1dd5f2c65de" providerId="LiveId" clId="{3530B0B1-8766-4CAA-A7EC-2DBD9441B0BD}" dt="2024-06-21T13:53:54.874" v="81"/>
          <ac:cxnSpMkLst>
            <pc:docMk/>
            <pc:sldMk cId="1301154502" sldId="278"/>
            <ac:cxnSpMk id="29" creationId="{E8470FD2-B13A-4556-9D05-BC82BFE6BD21}"/>
          </ac:cxnSpMkLst>
        </pc:cxnChg>
        <pc:cxnChg chg="add del">
          <ac:chgData name="Denis Meline" userId="5f89b1dd5f2c65de" providerId="LiveId" clId="{3530B0B1-8766-4CAA-A7EC-2DBD9441B0BD}" dt="2024-06-21T13:53:54.874" v="81"/>
          <ac:cxnSpMkLst>
            <pc:docMk/>
            <pc:sldMk cId="1301154502" sldId="278"/>
            <ac:cxnSpMk id="30" creationId="{8E32D90B-5FD5-41C6-B6BA-4C814B307608}"/>
          </ac:cxnSpMkLst>
        </pc:cxnChg>
      </pc:sldChg>
      <pc:sldChg chg="modSp mod">
        <pc:chgData name="Denis Meline" userId="5f89b1dd5f2c65de" providerId="LiveId" clId="{3530B0B1-8766-4CAA-A7EC-2DBD9441B0BD}" dt="2024-06-21T13:53:54.874" v="81"/>
        <pc:sldMkLst>
          <pc:docMk/>
          <pc:sldMk cId="3162876267" sldId="279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162876267" sldId="279"/>
            <ac:spMk id="2" creationId="{AE4331FF-C2F3-70DF-5804-2D48E39B1CD7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162876267" sldId="279"/>
            <ac:spMk id="3" creationId="{7A466122-0B38-E208-2930-73E3B68785C5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3863063611" sldId="280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863063611" sldId="280"/>
            <ac:spMk id="201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39249100" sldId="28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39249100" sldId="281"/>
            <ac:spMk id="8" creationId="{63D5B1A9-DC8A-FCF3-71D7-366116FD90A6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365977169" sldId="282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365977169" sldId="282"/>
            <ac:spMk id="3" creationId="{55A9A2BC-4333-51E4-80E9-C26C932C479A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365977169" sldId="282"/>
            <ac:spMk id="4" creationId="{F38FAD74-4BA2-5F6E-8E8A-1BA0B067BD88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338633636" sldId="283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338633636" sldId="283"/>
            <ac:spMk id="3" creationId="{23407AD8-A535-43E9-6B18-15B3999F557F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338633636" sldId="283"/>
            <ac:spMk id="4" creationId="{E3378BB9-6EEB-9062-4F1A-AB59A8B1859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898421122" sldId="284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898421122" sldId="284"/>
            <ac:spMk id="2" creationId="{AF9FB6AD-4443-849F-87D2-261A11C0F98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898421122" sldId="284"/>
            <ac:spMk id="3" creationId="{C704714D-2211-8D0C-F8AD-D24CA55C1BD7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998349541" sldId="287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998349541" sldId="287"/>
            <ac:spMk id="2" creationId="{AF9FB6AD-4443-849F-87D2-261A11C0F98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998349541" sldId="287"/>
            <ac:spMk id="3" creationId="{C704714D-2211-8D0C-F8AD-D24CA55C1BD7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463939878" sldId="288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463939878" sldId="288"/>
            <ac:spMk id="2" creationId="{03C870C0-EDDF-773E-6FEB-919171A98F0C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463939878" sldId="288"/>
            <ac:spMk id="3" creationId="{C46A4B1C-6027-4FDC-2ABE-A919C4CB531F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601876210" sldId="289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601876210" sldId="289"/>
            <ac:spMk id="2" creationId="{51A889DB-6C42-45CE-19F1-BE19244491F1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1601876210" sldId="289"/>
            <ac:spMk id="3" creationId="{3CE0E1FF-2EF9-6EBD-5D90-9C9D4F1E2284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275562301" sldId="290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275562301" sldId="290"/>
            <ac:spMk id="2" creationId="{39ED86FE-9B08-8E86-23AD-06ACB1F4C5C5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275562301" sldId="290"/>
            <ac:spMk id="3" creationId="{6F7F0B22-D780-2D7B-13C8-A8B0C9B6F6E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259659947" sldId="29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259659947" sldId="291"/>
            <ac:spMk id="332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259659947" sldId="291"/>
            <ac:spMk id="333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379708529" sldId="292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379708529" sldId="292"/>
            <ac:spMk id="2" creationId="{B88B7DD5-CB73-5662-6218-C69587D386CE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379708529" sldId="292"/>
            <ac:spMk id="3" creationId="{852F9219-99D2-102E-3FF5-4E15D431CFAD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4013110893" sldId="293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013110893" sldId="293"/>
            <ac:spMk id="2" creationId="{9575EB0F-5671-1816-06BE-D44F08B45B67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013110893" sldId="293"/>
            <ac:spMk id="3" creationId="{9D47B842-D9D9-27D8-BE69-144B8081C42C}"/>
          </ac:spMkLst>
        </pc:spChg>
      </pc:sldChg>
      <pc:sldChg chg="modSp mod modNotesTx">
        <pc:chgData name="Denis Meline" userId="5f89b1dd5f2c65de" providerId="LiveId" clId="{3530B0B1-8766-4CAA-A7EC-2DBD9441B0BD}" dt="2024-06-21T13:53:54.874" v="81"/>
        <pc:sldMkLst>
          <pc:docMk/>
          <pc:sldMk cId="3382866403" sldId="294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382866403" sldId="294"/>
            <ac:spMk id="2" creationId="{72C26D3B-FE87-9F47-360D-3B003AC72DEA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382866403" sldId="294"/>
            <ac:spMk id="3" creationId="{819DF352-E3A7-DCFA-0AD1-23E16E14FBD9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382866403" sldId="294"/>
            <ac:spMk id="4" creationId="{CE17E544-6B5F-7CA5-65F1-069322CCD432}"/>
          </ac:spMkLst>
        </pc:spChg>
      </pc:sldChg>
      <pc:sldChg chg="modSp del mod">
        <pc:chgData name="Denis Meline" userId="5f89b1dd5f2c65de" providerId="LiveId" clId="{3530B0B1-8766-4CAA-A7EC-2DBD9441B0BD}" dt="2024-06-21T09:26:50.674" v="16" actId="47"/>
        <pc:sldMkLst>
          <pc:docMk/>
          <pc:sldMk cId="2552419762" sldId="295"/>
        </pc:sldMkLst>
        <pc:picChg chg="mod">
          <ac:chgData name="Denis Meline" userId="5f89b1dd5f2c65de" providerId="LiveId" clId="{3530B0B1-8766-4CAA-A7EC-2DBD9441B0BD}" dt="2024-06-21T09:24:24.449" v="14" actId="1076"/>
          <ac:picMkLst>
            <pc:docMk/>
            <pc:sldMk cId="2552419762" sldId="295"/>
            <ac:picMk id="6" creationId="{0618ED65-7B6E-4C77-113B-A0884D01DFBA}"/>
          </ac:picMkLst>
        </pc:picChg>
        <pc:picChg chg="mod">
          <ac:chgData name="Denis Meline" userId="5f89b1dd5f2c65de" providerId="LiveId" clId="{3530B0B1-8766-4CAA-A7EC-2DBD9441B0BD}" dt="2024-06-21T09:24:21.799" v="13" actId="1076"/>
          <ac:picMkLst>
            <pc:docMk/>
            <pc:sldMk cId="2552419762" sldId="295"/>
            <ac:picMk id="15" creationId="{F5116590-8D34-ED74-018D-1BA7BB3680FD}"/>
          </ac:picMkLst>
        </pc:picChg>
      </pc:sldChg>
      <pc:sldChg chg="del">
        <pc:chgData name="Denis Meline" userId="5f89b1dd5f2c65de" providerId="LiveId" clId="{3530B0B1-8766-4CAA-A7EC-2DBD9441B0BD}" dt="2024-06-21T09:26:47.838" v="15" actId="47"/>
        <pc:sldMkLst>
          <pc:docMk/>
          <pc:sldMk cId="4237872434" sldId="296"/>
        </pc:sldMkLst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849655855" sldId="297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849655855" sldId="297"/>
            <ac:spMk id="2" creationId="{59031BE1-42C6-CD8A-BA41-CA1F9F923684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1849655855" sldId="297"/>
            <ac:spMk id="3" creationId="{66DC0842-4AB3-55EE-29B1-53A77CDB6F0E}"/>
          </ac:spMkLst>
        </pc:spChg>
      </pc:sldChg>
      <pc:sldChg chg="modSp new del">
        <pc:chgData name="Denis Meline" userId="5f89b1dd5f2c65de" providerId="LiveId" clId="{3530B0B1-8766-4CAA-A7EC-2DBD9441B0BD}" dt="2024-06-24T06:54:04.116" v="118" actId="47"/>
        <pc:sldMkLst>
          <pc:docMk/>
          <pc:sldMk cId="4085867457" sldId="298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085867457" sldId="298"/>
            <ac:spMk id="2" creationId="{17902E4B-779D-9524-61C3-435D27B1AEB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085867457" sldId="298"/>
            <ac:spMk id="3" creationId="{122814CF-263E-B853-8F15-BBCB1C51DC11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085867457" sldId="298"/>
            <ac:spMk id="4" creationId="{1336BB8D-049E-F0E9-F954-8979FC853677}"/>
          </ac:spMkLst>
        </pc:spChg>
      </pc:sldChg>
      <pc:sldChg chg="new del">
        <pc:chgData name="Denis Meline" userId="5f89b1dd5f2c65de" providerId="LiveId" clId="{3530B0B1-8766-4CAA-A7EC-2DBD9441B0BD}" dt="2024-06-21T12:57:50.913" v="19" actId="47"/>
        <pc:sldMkLst>
          <pc:docMk/>
          <pc:sldMk cId="1652740900" sldId="299"/>
        </pc:sldMkLst>
      </pc:sldChg>
      <pc:sldChg chg="addSp delSp modSp add mod">
        <pc:chgData name="Denis Meline" userId="5f89b1dd5f2c65de" providerId="LiveId" clId="{3530B0B1-8766-4CAA-A7EC-2DBD9441B0BD}" dt="2024-06-21T13:03:13.725" v="51" actId="1076"/>
        <pc:sldMkLst>
          <pc:docMk/>
          <pc:sldMk cId="3834921442" sldId="300"/>
        </pc:sldMkLst>
        <pc:spChg chg="add del mod">
          <ac:chgData name="Denis Meline" userId="5f89b1dd5f2c65de" providerId="LiveId" clId="{3530B0B1-8766-4CAA-A7EC-2DBD9441B0BD}" dt="2024-06-21T13:01:28.611" v="34" actId="478"/>
          <ac:spMkLst>
            <pc:docMk/>
            <pc:sldMk cId="3834921442" sldId="300"/>
            <ac:spMk id="4" creationId="{6A7980DC-A3E2-4C30-611E-89CCB53245AF}"/>
          </ac:spMkLst>
        </pc:spChg>
        <pc:spChg chg="add mod">
          <ac:chgData name="Denis Meline" userId="5f89b1dd5f2c65de" providerId="LiveId" clId="{3530B0B1-8766-4CAA-A7EC-2DBD9441B0BD}" dt="2024-06-21T13:01:47.606" v="42" actId="20577"/>
          <ac:spMkLst>
            <pc:docMk/>
            <pc:sldMk cId="3834921442" sldId="300"/>
            <ac:spMk id="8" creationId="{1CA0EF4F-436A-167A-6FEC-1D47C48AAE59}"/>
          </ac:spMkLst>
        </pc:spChg>
        <pc:spChg chg="add mod">
          <ac:chgData name="Denis Meline" userId="5f89b1dd5f2c65de" providerId="LiveId" clId="{3530B0B1-8766-4CAA-A7EC-2DBD9441B0BD}" dt="2024-06-21T13:01:39.720" v="38" actId="20577"/>
          <ac:spMkLst>
            <pc:docMk/>
            <pc:sldMk cId="3834921442" sldId="300"/>
            <ac:spMk id="12" creationId="{9364786C-2330-39E2-5098-C84FBC3A07B5}"/>
          </ac:spMkLst>
        </pc:spChg>
        <pc:picChg chg="add mod">
          <ac:chgData name="Denis Meline" userId="5f89b1dd5f2c65de" providerId="LiveId" clId="{3530B0B1-8766-4CAA-A7EC-2DBD9441B0BD}" dt="2024-06-21T13:03:13.725" v="51" actId="1076"/>
          <ac:picMkLst>
            <pc:docMk/>
            <pc:sldMk cId="3834921442" sldId="300"/>
            <ac:picMk id="6" creationId="{63520860-F529-76D4-106F-B32EBE16B369}"/>
          </ac:picMkLst>
        </pc:picChg>
        <pc:picChg chg="del mod">
          <ac:chgData name="Denis Meline" userId="5f89b1dd5f2c65de" providerId="LiveId" clId="{3530B0B1-8766-4CAA-A7EC-2DBD9441B0BD}" dt="2024-06-21T13:02:19.082" v="43" actId="478"/>
          <ac:picMkLst>
            <pc:docMk/>
            <pc:sldMk cId="3834921442" sldId="300"/>
            <ac:picMk id="9" creationId="{3C2BCB1E-5276-72B3-E524-DA87D7B121E5}"/>
          </ac:picMkLst>
        </pc:picChg>
        <pc:picChg chg="del mod">
          <ac:chgData name="Denis Meline" userId="5f89b1dd5f2c65de" providerId="LiveId" clId="{3530B0B1-8766-4CAA-A7EC-2DBD9441B0BD}" dt="2024-06-21T13:00:20.955" v="26" actId="478"/>
          <ac:picMkLst>
            <pc:docMk/>
            <pc:sldMk cId="3834921442" sldId="300"/>
            <ac:picMk id="11" creationId="{EA5563DF-58B0-DBAB-D678-D4A56890F90C}"/>
          </ac:picMkLst>
        </pc:picChg>
        <pc:picChg chg="add mod">
          <ac:chgData name="Denis Meline" userId="5f89b1dd5f2c65de" providerId="LiveId" clId="{3530B0B1-8766-4CAA-A7EC-2DBD9441B0BD}" dt="2024-06-21T13:03:10.865" v="50" actId="1076"/>
          <ac:picMkLst>
            <pc:docMk/>
            <pc:sldMk cId="3834921442" sldId="300"/>
            <ac:picMk id="14" creationId="{20F95EE9-B64D-F10A-647E-DC74C5D5E417}"/>
          </ac:picMkLst>
        </pc:picChg>
        <pc:picChg chg="add mod">
          <ac:chgData name="Denis Meline" userId="5f89b1dd5f2c65de" providerId="LiveId" clId="{3530B0B1-8766-4CAA-A7EC-2DBD9441B0BD}" dt="2024-06-21T13:03:06.900" v="49" actId="1076"/>
          <ac:picMkLst>
            <pc:docMk/>
            <pc:sldMk cId="3834921442" sldId="300"/>
            <ac:picMk id="1026" creationId="{8885423E-B6A1-5B81-E74E-335F6299D35A}"/>
          </ac:picMkLst>
        </pc:picChg>
      </pc:sldChg>
      <pc:sldChg chg="addSp delSp modSp new mod">
        <pc:chgData name="Denis Meline" userId="5f89b1dd5f2c65de" providerId="LiveId" clId="{3530B0B1-8766-4CAA-A7EC-2DBD9441B0BD}" dt="2024-06-21T13:53:54.874" v="81"/>
        <pc:sldMkLst>
          <pc:docMk/>
          <pc:sldMk cId="3751070999" sldId="30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751070999" sldId="301"/>
            <ac:spMk id="2" creationId="{DA541FE1-2500-F578-E142-70FB2C8C7274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751070999" sldId="301"/>
            <ac:spMk id="3" creationId="{AA0310F2-1F67-4CD5-8BAA-1DFCB0331755}"/>
          </ac:spMkLst>
        </pc:spChg>
        <pc:picChg chg="add del mod">
          <ac:chgData name="Denis Meline" userId="5f89b1dd5f2c65de" providerId="LiveId" clId="{3530B0B1-8766-4CAA-A7EC-2DBD9441B0BD}" dt="2024-06-21T13:16:59.228" v="57" actId="478"/>
          <ac:picMkLst>
            <pc:docMk/>
            <pc:sldMk cId="3751070999" sldId="301"/>
            <ac:picMk id="5" creationId="{C2980B1A-D3EA-9DC5-A718-4FA7AE31FFDA}"/>
          </ac:picMkLst>
        </pc:picChg>
        <pc:picChg chg="add mod">
          <ac:chgData name="Denis Meline" userId="5f89b1dd5f2c65de" providerId="LiveId" clId="{3530B0B1-8766-4CAA-A7EC-2DBD9441B0BD}" dt="2024-06-21T13:17:01.238" v="58" actId="1076"/>
          <ac:picMkLst>
            <pc:docMk/>
            <pc:sldMk cId="3751070999" sldId="301"/>
            <ac:picMk id="7" creationId="{2CA71B6E-A6AC-F9C1-42B2-31F43DA6AD91}"/>
          </ac:picMkLst>
        </pc:picChg>
      </pc:sldChg>
      <pc:sldChg chg="addSp delSp modSp new mod setBg modClrScheme chgLayout">
        <pc:chgData name="Denis Meline" userId="5f89b1dd5f2c65de" providerId="LiveId" clId="{3530B0B1-8766-4CAA-A7EC-2DBD9441B0BD}" dt="2024-06-24T09:10:39.072" v="120" actId="1076"/>
        <pc:sldMkLst>
          <pc:docMk/>
          <pc:sldMk cId="1956024979" sldId="302"/>
        </pc:sldMkLst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2" creationId="{20ADA2BF-C64D-B6D0-171D-9FB8822FBC3F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3" creationId="{A38E40FE-0147-9191-7BC1-8045910EC4B7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4" creationId="{CA1B4B02-42FF-4A48-258A-588F867AE4B2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5" creationId="{AEEDC0A4-7734-6575-A482-23E2FF1BAC33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6" creationId="{C786FF6D-84E1-3D7F-4FBC-1BB3C22C9AAA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7" creationId="{DDD14A92-DAAA-D737-30C0-36B0BE11D9B1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8" creationId="{3D924D17-382F-9042-3580-1C5D7A41CE42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9" creationId="{E1C0E03E-A22F-74DA-B222-E9855219A507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10" creationId="{AEDC1C36-21FB-E640-BA92-6BB574291E36}"/>
          </ac:spMkLst>
        </pc:spChg>
        <pc:spChg chg="add del mod ord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11" creationId="{E918E4C5-8316-86B6-46A7-C6190F270361}"/>
          </ac:spMkLst>
        </pc:spChg>
        <pc:spChg chg="add del mod ord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12" creationId="{04E970E4-B187-F8E8-A41E-DEEFFDB75918}"/>
          </ac:spMkLst>
        </pc:spChg>
        <pc:spChg chg="add del mod ord">
          <ac:chgData name="Denis Meline" userId="5f89b1dd5f2c65de" providerId="LiveId" clId="{3530B0B1-8766-4CAA-A7EC-2DBD9441B0BD}" dt="2024-06-21T13:56:27.651" v="98" actId="700"/>
          <ac:spMkLst>
            <pc:docMk/>
            <pc:sldMk cId="1956024979" sldId="302"/>
            <ac:spMk id="13" creationId="{3B1511B2-B147-7A25-D981-1595EEA2C35D}"/>
          </ac:spMkLst>
        </pc:spChg>
        <pc:spChg chg="add del mod ord">
          <ac:chgData name="Denis Meline" userId="5f89b1dd5f2c65de" providerId="LiveId" clId="{3530B0B1-8766-4CAA-A7EC-2DBD9441B0BD}" dt="2024-06-21T13:56:27.651" v="98" actId="700"/>
          <ac:spMkLst>
            <pc:docMk/>
            <pc:sldMk cId="1956024979" sldId="302"/>
            <ac:spMk id="14" creationId="{958D6EA1-503D-2C70-2F55-FDDFC0629AE6}"/>
          </ac:spMkLst>
        </pc:spChg>
        <pc:spChg chg="add mod ord">
          <ac:chgData name="Denis Meline" userId="5f89b1dd5f2c65de" providerId="LiveId" clId="{3530B0B1-8766-4CAA-A7EC-2DBD9441B0BD}" dt="2024-06-21T13:57:58.092" v="113" actId="1076"/>
          <ac:spMkLst>
            <pc:docMk/>
            <pc:sldMk cId="1956024979" sldId="302"/>
            <ac:spMk id="15" creationId="{6651727B-ECCD-C877-9C43-EBB44807DE98}"/>
          </ac:spMkLst>
        </pc:spChg>
        <pc:spChg chg="add mod ord">
          <ac:chgData name="Denis Meline" userId="5f89b1dd5f2c65de" providerId="LiveId" clId="{3530B0B1-8766-4CAA-A7EC-2DBD9441B0BD}" dt="2024-06-21T13:57:53.487" v="112" actId="122"/>
          <ac:spMkLst>
            <pc:docMk/>
            <pc:sldMk cId="1956024979" sldId="302"/>
            <ac:spMk id="17" creationId="{881372F1-C6AF-30D8-F031-435CCB5176CA}"/>
          </ac:spMkLst>
        </pc:spChg>
        <pc:spChg chg="del mod">
          <ac:chgData name="Denis Meline" userId="5f89b1dd5f2c65de" providerId="LiveId" clId="{3530B0B1-8766-4CAA-A7EC-2DBD9441B0BD}" dt="2024-06-24T06:51:09.828" v="116" actId="478"/>
          <ac:spMkLst>
            <pc:docMk/>
            <pc:sldMk cId="1956024979" sldId="302"/>
            <ac:spMk id="20" creationId="{A1B766DA-FE02-9455-C6E5-162C08E88A52}"/>
          </ac:spMkLst>
        </pc:spChg>
        <pc:spChg chg="del mod">
          <ac:chgData name="Denis Meline" userId="5f89b1dd5f2c65de" providerId="LiveId" clId="{3530B0B1-8766-4CAA-A7EC-2DBD9441B0BD}" dt="2024-06-24T06:51:12.116" v="117" actId="478"/>
          <ac:spMkLst>
            <pc:docMk/>
            <pc:sldMk cId="1956024979" sldId="302"/>
            <ac:spMk id="21" creationId="{ABC85D60-4BA0-3A2C-3374-1D4833DB5312}"/>
          </ac:spMkLst>
        </pc:spChg>
        <pc:picChg chg="add del">
          <ac:chgData name="Denis Meline" userId="5f89b1dd5f2c65de" providerId="LiveId" clId="{3530B0B1-8766-4CAA-A7EC-2DBD9441B0BD}" dt="2024-06-21T13:56:11.301" v="89" actId="26606"/>
          <ac:picMkLst>
            <pc:docMk/>
            <pc:sldMk cId="1956024979" sldId="302"/>
            <ac:picMk id="16" creationId="{7BEC522B-391B-30D3-371E-8E14ABCCBC98}"/>
          </ac:picMkLst>
        </pc:picChg>
        <pc:picChg chg="add del mod">
          <ac:chgData name="Denis Meline" userId="5f89b1dd5f2c65de" providerId="LiveId" clId="{3530B0B1-8766-4CAA-A7EC-2DBD9441B0BD}" dt="2024-06-21T13:56:24.326" v="97" actId="26606"/>
          <ac:picMkLst>
            <pc:docMk/>
            <pc:sldMk cId="1956024979" sldId="302"/>
            <ac:picMk id="18" creationId="{FEF65488-CFD8-D157-E2AF-5039F54BC438}"/>
          </ac:picMkLst>
        </pc:picChg>
        <pc:picChg chg="add mod">
          <ac:chgData name="Denis Meline" userId="5f89b1dd5f2c65de" providerId="LiveId" clId="{3530B0B1-8766-4CAA-A7EC-2DBD9441B0BD}" dt="2024-06-24T09:10:39.072" v="120" actId="1076"/>
          <ac:picMkLst>
            <pc:docMk/>
            <pc:sldMk cId="1956024979" sldId="302"/>
            <ac:picMk id="19" creationId="{71E1CA7A-E65C-A86D-8367-C1C8B42CDF93}"/>
          </ac:picMkLst>
        </pc:picChg>
      </pc:sldChg>
      <pc:sldChg chg="new del">
        <pc:chgData name="Denis Meline" userId="5f89b1dd5f2c65de" providerId="LiveId" clId="{3530B0B1-8766-4CAA-A7EC-2DBD9441B0BD}" dt="2024-06-24T14:56:17.459" v="122" actId="680"/>
        <pc:sldMkLst>
          <pc:docMk/>
          <pc:sldMk cId="3370638470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.garmin.com/modern/activity/1500123694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nersworld.com/training/g20844649/11-impressive-bullet-journal-designs-runners-are-using/?slide=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wiftinsider.com/portal/isola-2000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wiftinsider.com/portal/la-turbie-col-deze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wiftinsider.com/portal/isola-2000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wiftinsider.com/portal/la-turbie-col-dez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GPS (US), Galileo (EU), </a:t>
            </a:r>
            <a:r>
              <a:rPr lang="fr-FR" err="1"/>
              <a:t>Beidou</a:t>
            </a:r>
            <a:r>
              <a:rPr lang="fr-FR"/>
              <a:t> (CH), </a:t>
            </a:r>
            <a:r>
              <a:rPr lang="fr-FR" err="1"/>
              <a:t>Glonass</a:t>
            </a:r>
            <a:r>
              <a:rPr lang="fr-FR"/>
              <a:t> (RU), QZSS (JP)</a:t>
            </a:r>
          </a:p>
        </p:txBody>
      </p:sp>
    </p:spTree>
    <p:extLst>
      <p:ext uri="{BB962C8B-B14F-4D97-AF65-F5344CB8AC3E}">
        <p14:creationId xmlns:p14="http://schemas.microsoft.com/office/powerpoint/2010/main" val="327976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1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GPS (US), Galileo (EU), </a:t>
            </a:r>
            <a:r>
              <a:rPr lang="fr-FR" err="1"/>
              <a:t>Beidou</a:t>
            </a:r>
            <a:r>
              <a:rPr lang="fr-FR"/>
              <a:t> (CH), </a:t>
            </a:r>
            <a:r>
              <a:rPr lang="fr-FR" err="1"/>
              <a:t>Glonass</a:t>
            </a:r>
            <a:r>
              <a:rPr lang="fr-FR"/>
              <a:t> (RU), QZSS (JP)</a:t>
            </a:r>
          </a:p>
        </p:txBody>
      </p:sp>
    </p:spTree>
    <p:extLst>
      <p:ext uri="{BB962C8B-B14F-4D97-AF65-F5344CB8AC3E}">
        <p14:creationId xmlns:p14="http://schemas.microsoft.com/office/powerpoint/2010/main" val="3257395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864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GPS (US), Galileo (EU), </a:t>
            </a:r>
            <a:r>
              <a:rPr lang="fr-FR" err="1"/>
              <a:t>Beidou</a:t>
            </a:r>
            <a:r>
              <a:rPr lang="fr-FR"/>
              <a:t> (CH), </a:t>
            </a:r>
            <a:r>
              <a:rPr lang="fr-FR" err="1"/>
              <a:t>Glonass</a:t>
            </a:r>
            <a:r>
              <a:rPr lang="fr-FR"/>
              <a:t> (RU), QZSS (JP)</a:t>
            </a:r>
          </a:p>
        </p:txBody>
      </p:sp>
    </p:spTree>
    <p:extLst>
      <p:ext uri="{BB962C8B-B14F-4D97-AF65-F5344CB8AC3E}">
        <p14:creationId xmlns:p14="http://schemas.microsoft.com/office/powerpoint/2010/main" val="262042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Garmin </a:t>
            </a:r>
            <a:r>
              <a:rPr lang="fr-FR" err="1">
                <a:hlinkClick r:id="rId3"/>
              </a:rPr>
              <a:t>Connect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12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Source : </a:t>
            </a:r>
            <a:r>
              <a:rPr lang="en-US">
                <a:hlinkClick r:id="rId3"/>
              </a:rPr>
              <a:t>11 Impressive Bullet Journal Designs Runners Are Using | Runner's World (runnersworld.com)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45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Sources </a:t>
            </a:r>
          </a:p>
        </p:txBody>
      </p:sp>
    </p:spTree>
    <p:extLst>
      <p:ext uri="{BB962C8B-B14F-4D97-AF65-F5344CB8AC3E}">
        <p14:creationId xmlns:p14="http://schemas.microsoft.com/office/powerpoint/2010/main" val="2453462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https://zwiftinsider.com/portal/isola-2000/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hlinkClick r:id="rId4"/>
              </a:rPr>
              <a:t>https://zwiftinsider.com/portal/la-turbie-col-deze/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23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https://zwiftinsider.com/portal/isola-2000/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hlinkClick r:id="rId4"/>
              </a:rPr>
              <a:t>https://zwiftinsider.com/portal/la-turbie-col-deze/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2024" y="1219202"/>
            <a:ext cx="17352444" cy="6400800"/>
          </a:xfrm>
        </p:spPr>
        <p:txBody>
          <a:bodyPr anchor="b">
            <a:normAutofit/>
          </a:bodyPr>
          <a:lstStyle>
            <a:lvl1pPr algn="ctr">
              <a:defRPr sz="9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024" y="7772400"/>
            <a:ext cx="17352444" cy="381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4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41E5-8BB4-41DC-9176-F183EDC2AE29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06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6" y="9465730"/>
            <a:ext cx="19812000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9224" y="1864224"/>
            <a:ext cx="16451888" cy="632995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6" y="10599206"/>
            <a:ext cx="19812000" cy="987424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C9E0-5974-4B66-8AAE-5A4065C910D5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61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5" y="1219203"/>
            <a:ext cx="19811998" cy="6248398"/>
          </a:xfrm>
        </p:spPr>
        <p:txBody>
          <a:bodyPr anchor="ctr">
            <a:normAutofit/>
          </a:bodyPr>
          <a:lstStyle>
            <a:lvl1pPr algn="l">
              <a:defRPr sz="64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A169-4286-4769-A423-CDF3E8BF5BAB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627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3224" y="1573648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7562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219203"/>
            <a:ext cx="18592796" cy="5486398"/>
          </a:xfrm>
        </p:spPr>
        <p:txBody>
          <a:bodyPr anchor="ctr">
            <a:normAutofit/>
          </a:bodyPr>
          <a:lstStyle>
            <a:lvl1pPr algn="l">
              <a:defRPr sz="64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49624" y="6705600"/>
            <a:ext cx="17678404" cy="762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3B09-48C7-45B8-8E55-D57E31DD71DB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298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4" y="6617162"/>
            <a:ext cx="19812000" cy="2937600"/>
          </a:xfrm>
        </p:spPr>
        <p:txBody>
          <a:bodyPr anchor="b">
            <a:normAutofit/>
          </a:bodyPr>
          <a:lstStyle>
            <a:lvl1pPr algn="l">
              <a:defRPr sz="64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1" y="9554762"/>
            <a:ext cx="19812002" cy="17208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9ABF-73F2-4148-9557-43C6ACF2248B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10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3224" y="1573648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7562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219203"/>
            <a:ext cx="18592796" cy="5486398"/>
          </a:xfrm>
        </p:spPr>
        <p:txBody>
          <a:bodyPr anchor="ctr">
            <a:normAutofit/>
          </a:bodyPr>
          <a:lstStyle>
            <a:lvl1pPr algn="l">
              <a:defRPr sz="6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82824" y="7772400"/>
            <a:ext cx="19812000" cy="1778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9550400"/>
            <a:ext cx="19812000" cy="20320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59341-1F59-41A1-B656-1C4C0E723B70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545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5" y="1219203"/>
            <a:ext cx="19811998" cy="548639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82824" y="7010400"/>
            <a:ext cx="19812000" cy="1676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5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F8B2-DC3D-4482-8095-9C41096BECA6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072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2826" y="1219200"/>
            <a:ext cx="19811996" cy="3810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2DFB-4A71-4582-89E1-F1663E7CB18A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115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3796" y="1219199"/>
            <a:ext cx="4421028" cy="1036320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2824" y="1219200"/>
            <a:ext cx="15087600" cy="103632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5A101-5D21-4F00-9E40-A7FE34529087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62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NOM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6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45" name="PROJET"/>
          <p:cNvSpPr txBox="1">
            <a:spLocks noGrp="1"/>
          </p:cNvSpPr>
          <p:nvPr>
            <p:ph type="body" sz="quarter" idx="22"/>
          </p:nvPr>
        </p:nvSpPr>
        <p:spPr>
          <a:xfrm>
            <a:off x="637234" y="10151567"/>
            <a:ext cx="1209132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La façade d’une maison moderne éclairée de nuit avec de larges escaliers à l’avant"/>
          <p:cNvSpPr>
            <a:spLocks noGrp="1"/>
          </p:cNvSpPr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alle de bain moderne avec du carrelage gris et une baignoire"/>
          <p:cNvSpPr>
            <a:spLocks noGrp="1"/>
          </p:cNvSpPr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alle de séjour moderne avec de grandes fenêtres"/>
          <p:cNvSpPr>
            <a:spLocks noGrp="1"/>
          </p:cNvSpPr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Chemin en bois avec des meubles de chaque côté et un escalier en arrière-plan"/>
          <p:cNvSpPr>
            <a:spLocks noGrp="1"/>
          </p:cNvSpPr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exte du titre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5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5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8395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e du titre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9" name="Texte niveau 1…"/>
          <p:cNvSpPr txBox="1">
            <a:spLocks noGrp="1"/>
          </p:cNvSpPr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9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2453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43E-0DBA-42EC-A6B3-377B1331BB67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722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hemin en bois avec des meubles de chaque côté et un escalier en arrière-plan"/>
          <p:cNvSpPr>
            <a:spLocks noGrp="1"/>
          </p:cNvSpPr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exte du titre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99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10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23914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e du titre"/>
          <p:cNvSpPr txBox="1">
            <a:spLocks noGrp="1"/>
          </p:cNvSpPr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41985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026" y="6617162"/>
            <a:ext cx="17373600" cy="2937600"/>
          </a:xfrm>
        </p:spPr>
        <p:txBody>
          <a:bodyPr anchor="b"/>
          <a:lstStyle>
            <a:lvl1pPr algn="r">
              <a:defRPr sz="80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2023" y="9554762"/>
            <a:ext cx="17373602" cy="1720800"/>
          </a:xfrm>
        </p:spPr>
        <p:txBody>
          <a:bodyPr anchor="t">
            <a:normAutofit/>
          </a:bodyPr>
          <a:lstStyle>
            <a:lvl1pPr marL="0" indent="0" algn="r">
              <a:buNone/>
              <a:defRPr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B599-0AD5-453C-B34A-B018AA3AE30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72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2824" y="5333999"/>
            <a:ext cx="9753600" cy="6248402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224" y="5334000"/>
            <a:ext cx="9753600" cy="6248400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E28-C8E4-44C1-AFF7-BC523888109C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18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8561" y="5317066"/>
            <a:ext cx="9177862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2824" y="6486525"/>
            <a:ext cx="9753600" cy="5095874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886266" y="5334000"/>
            <a:ext cx="9208560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225" y="6486525"/>
            <a:ext cx="9753602" cy="5095874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47A4-3739-4524-995C-078717EFA8CA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60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90EF-6808-4C76-A3EE-264569FCBF55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19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9A59-B013-417D-8C27-EF9EC8A57568}" type="datetime1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70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3" y="3200400"/>
            <a:ext cx="7098242" cy="2743200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7625" y="1219202"/>
            <a:ext cx="11887202" cy="10363200"/>
          </a:xfrm>
        </p:spPr>
        <p:txBody>
          <a:bodyPr anchor="ctr"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3" y="5943600"/>
            <a:ext cx="7098242" cy="36576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6707-F676-46C5-9155-497F40030FC7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83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3" y="3200400"/>
            <a:ext cx="10668002" cy="2743200"/>
          </a:xfrm>
        </p:spPr>
        <p:txBody>
          <a:bodyPr anchor="b">
            <a:normAutofit/>
          </a:bodyPr>
          <a:lstStyle>
            <a:lvl1pPr algn="l">
              <a:defRPr sz="5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67467" y="-36576"/>
            <a:ext cx="6553198" cy="1380744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3" y="5943600"/>
            <a:ext cx="10668002" cy="3657600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798424" y="11766551"/>
            <a:ext cx="1828800" cy="730250"/>
          </a:xfrm>
        </p:spPr>
        <p:txBody>
          <a:bodyPr/>
          <a:lstStyle/>
          <a:p>
            <a:fld id="{A17627CC-F991-4677-A46B-19BE92CEAB4A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2824" y="11766551"/>
            <a:ext cx="10210800" cy="730250"/>
          </a:xfrm>
        </p:spPr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485225" y="11766551"/>
            <a:ext cx="645134" cy="730250"/>
          </a:xfrm>
        </p:spPr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2826" y="1219200"/>
            <a:ext cx="19811996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6" y="5333999"/>
            <a:ext cx="19811996" cy="624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675224" y="11766551"/>
            <a:ext cx="3200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B1FF135-5679-40A2-AAC7-BC4BCE73B09B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2824" y="11766551"/>
            <a:ext cx="15087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28025" y="11766551"/>
            <a:ext cx="110233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832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6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715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4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3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24003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3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30861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40005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sapiens.com/fr-F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droptech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gatorade.com/equipment/gx-sweat-patch/gx-sweat-patch-0005200004852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022559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lab.com/swimbetter" TargetMode="External"/><Relationship Id="rId2" Type="http://schemas.openxmlformats.org/officeDocument/2006/relationships/hyperlink" Target="https://www.formswim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unalyze.com/" TargetMode="External"/><Relationship Id="rId13" Type="http://schemas.openxmlformats.org/officeDocument/2006/relationships/hyperlink" Target="https://intervals.icu/" TargetMode="External"/><Relationship Id="rId18" Type="http://schemas.openxmlformats.org/officeDocument/2006/relationships/hyperlink" Target="https://runkeeper.com/" TargetMode="External"/><Relationship Id="rId3" Type="http://schemas.openxmlformats.org/officeDocument/2006/relationships/hyperlink" Target="https://en.run-motion.com/" TargetMode="External"/><Relationship Id="rId7" Type="http://schemas.openxmlformats.org/officeDocument/2006/relationships/image" Target="../media/image3.png"/><Relationship Id="rId12" Type="http://schemas.openxmlformats.org/officeDocument/2006/relationships/hyperlink" Target="https://web.gutai.training/login" TargetMode="External"/><Relationship Id="rId17" Type="http://schemas.openxmlformats.org/officeDocument/2006/relationships/hyperlink" Target="https://www.nike.com/nrc-app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beta.trainasone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sciencetraining.io/" TargetMode="External"/><Relationship Id="rId11" Type="http://schemas.openxmlformats.org/officeDocument/2006/relationships/hyperlink" Target="https://www.nolio.io/" TargetMode="External"/><Relationship Id="rId5" Type="http://schemas.openxmlformats.org/officeDocument/2006/relationships/hyperlink" Target="https://aiendurance.com/" TargetMode="External"/><Relationship Id="rId15" Type="http://schemas.openxmlformats.org/officeDocument/2006/relationships/hyperlink" Target="https://www.runtastic.com/" TargetMode="External"/><Relationship Id="rId10" Type="http://schemas.openxmlformats.org/officeDocument/2006/relationships/hyperlink" Target="https://smashrun.com/" TargetMode="External"/><Relationship Id="rId4" Type="http://schemas.openxmlformats.org/officeDocument/2006/relationships/hyperlink" Target="https://humango.ai/" TargetMode="External"/><Relationship Id="rId9" Type="http://schemas.openxmlformats.org/officeDocument/2006/relationships/hyperlink" Target="https://www.strava.com/dashboard" TargetMode="External"/><Relationship Id="rId14" Type="http://schemas.openxmlformats.org/officeDocument/2006/relationships/hyperlink" Target="https://app.campus.coach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cathlon.fr/p/velo-vtt-electrique-all-mountain-tout-suspendu-29-e-feel-900-s/_/R-p-330262" TargetMode="Externa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upport.strava.com/hc/fr/articles/216917067-Vitesse-ajust%C3%A9e-selon-la-pente-VAP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375571/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s://pubmed.ncbi.nlm.nih.gov/2504587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rainmaker.com/2022/02/zwifts-bans-whistleblower-deeper.html" TargetMode="External"/><Relationship Id="rId2" Type="http://schemas.openxmlformats.org/officeDocument/2006/relationships/hyperlink" Target="https://www.dcrainmaker.com/2022/12/zwift-uci-cheating-astounding-championship-qualifier.html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K08AlzT6Qu8&amp;ab_channel=RomainFeill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.png"/><Relationship Id="rId5" Type="http://schemas.openxmlformats.org/officeDocument/2006/relationships/hyperlink" Target="https://zwiftinsider.com/portal/isola-2000/" TargetMode="External"/><Relationship Id="rId4" Type="http://schemas.openxmlformats.org/officeDocument/2006/relationships/hyperlink" Target="https://zwiftinsider.com/portal/col-de-la-couillol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ria.fr/fr/sport-numerique-prevenir-blessures-athletes-JO" TargetMode="External"/><Relationship Id="rId2" Type="http://schemas.openxmlformats.org/officeDocument/2006/relationships/hyperlink" Target="https://www.sbs.com.au/news/article/a-russian-commander-was-killed-while-jogging-was-he-tracked-through-a-fitness-app/h0vd6ucxd" TargetMode="Externa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nis Meline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3697606" cy="850900"/>
          </a:xfrm>
          <a:prstGeom prst="rect">
            <a:avLst/>
          </a:prstGeom>
        </p:spPr>
        <p:txBody>
          <a:bodyPr/>
          <a:lstStyle/>
          <a:p>
            <a:r>
              <a:t>Denis Meline</a:t>
            </a:r>
          </a:p>
        </p:txBody>
      </p:sp>
      <p:sp>
        <p:nvSpPr>
          <p:cNvPr id="186" name="PROJET"/>
          <p:cNvSpPr txBox="1">
            <a:spLocks noGrp="1"/>
          </p:cNvSpPr>
          <p:nvPr>
            <p:ph type="body" sz="quarter" idx="22"/>
          </p:nvPr>
        </p:nvSpPr>
        <p:spPr>
          <a:xfrm>
            <a:off x="566420" y="10616188"/>
            <a:ext cx="872034" cy="471924"/>
          </a:xfrm>
          <a:prstGeom prst="rect">
            <a:avLst/>
          </a:prstGeom>
        </p:spPr>
        <p:txBody>
          <a:bodyPr/>
          <a:lstStyle/>
          <a:p>
            <a:r>
              <a:rPr lang="fr-FR"/>
              <a:t>Talk</a:t>
            </a:r>
            <a:endParaRPr/>
          </a:p>
        </p:txBody>
      </p:sp>
      <p:sp>
        <p:nvSpPr>
          <p:cNvPr id="187" name="DATE"/>
          <p:cNvSpPr txBox="1">
            <a:spLocks noGrp="1"/>
          </p:cNvSpPr>
          <p:nvPr>
            <p:ph type="body" sz="quarter" idx="23"/>
          </p:nvPr>
        </p:nvSpPr>
        <p:spPr>
          <a:xfrm>
            <a:off x="635000" y="12710617"/>
            <a:ext cx="734874" cy="461366"/>
          </a:xfrm>
          <a:prstGeom prst="rect">
            <a:avLst/>
          </a:prstGeom>
        </p:spPr>
        <p:txBody>
          <a:bodyPr/>
          <a:lstStyle/>
          <a:p>
            <a:r>
              <a:t>DATE</a:t>
            </a:r>
          </a:p>
        </p:txBody>
      </p:sp>
      <p:sp>
        <p:nvSpPr>
          <p:cNvPr id="188" name="Speaker"/>
          <p:cNvSpPr txBox="1">
            <a:spLocks noGrp="1"/>
          </p:cNvSpPr>
          <p:nvPr>
            <p:ph type="body" sz="quarter" idx="24"/>
          </p:nvPr>
        </p:nvSpPr>
        <p:spPr>
          <a:xfrm>
            <a:off x="10080852" y="12710617"/>
            <a:ext cx="1226516" cy="461366"/>
          </a:xfrm>
          <a:prstGeom prst="rect">
            <a:avLst/>
          </a:prstGeom>
        </p:spPr>
        <p:txBody>
          <a:bodyPr/>
          <a:lstStyle/>
          <a:p>
            <a:r>
              <a:t>Speaker</a:t>
            </a:r>
          </a:p>
        </p:txBody>
      </p:sp>
      <p:sp>
        <p:nvSpPr>
          <p:cNvPr id="189" name="RivieraDEV 2024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4507231" cy="850900"/>
          </a:xfrm>
          <a:prstGeom prst="rect">
            <a:avLst/>
          </a:prstGeom>
        </p:spPr>
        <p:txBody>
          <a:bodyPr/>
          <a:lstStyle/>
          <a:p>
            <a:r>
              <a:t>RivieraDEV 2024</a:t>
            </a:r>
          </a:p>
        </p:txBody>
      </p:sp>
      <p:pic>
        <p:nvPicPr>
          <p:cNvPr id="190" name="Garmin965.png" descr="Garmin965.png"/>
          <p:cNvPicPr>
            <a:picLocks noGrp="1" noChangeAspect="1"/>
          </p:cNvPicPr>
          <p:nvPr>
            <p:ph type="pic" sz="half" idx="26"/>
          </p:nvPr>
        </p:nvPicPr>
        <p:blipFill>
          <a:blip r:embed="rId2"/>
          <a:srcRect t="5067" b="5067"/>
          <a:stretch>
            <a:fillRect/>
          </a:stretch>
        </p:blipFill>
        <p:spPr>
          <a:xfrm>
            <a:off x="635000" y="507999"/>
            <a:ext cx="9144000" cy="9461501"/>
          </a:xfrm>
          <a:prstGeom prst="rect">
            <a:avLst/>
          </a:prstGeom>
        </p:spPr>
      </p:pic>
      <p:pic>
        <p:nvPicPr>
          <p:cNvPr id="192" name="form.png" descr="form.png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l="34254" r="34254"/>
          <a:stretch>
            <a:fillRect/>
          </a:stretch>
        </p:blipFill>
        <p:spPr>
          <a:xfrm>
            <a:off x="19150401" y="3263900"/>
            <a:ext cx="4572000" cy="6858000"/>
          </a:xfrm>
          <a:prstGeom prst="rect">
            <a:avLst/>
          </a:prstGeom>
        </p:spPr>
      </p:pic>
      <p:pic>
        <p:nvPicPr>
          <p:cNvPr id="199" name="GarminConnect.png" descr="GarminConnect.png"/>
          <p:cNvPicPr>
            <a:picLocks noGrp="1" noChangeAspect="1"/>
          </p:cNvPicPr>
          <p:nvPr>
            <p:ph type="pic" sz="half" idx="29"/>
          </p:nvPr>
        </p:nvPicPr>
        <p:blipFill>
          <a:blip r:embed="rId4"/>
          <a:srcRect l="8677" r="8677"/>
          <a:stretch>
            <a:fillRect/>
          </a:stretch>
        </p:blipFill>
        <p:spPr>
          <a:xfrm>
            <a:off x="13972813" y="4734718"/>
            <a:ext cx="5022297" cy="5196682"/>
          </a:xfrm>
          <a:prstGeom prst="rect">
            <a:avLst/>
          </a:prstGeom>
        </p:spPr>
      </p:pic>
      <p:sp>
        <p:nvSpPr>
          <p:cNvPr id="193" name="Le triathlon de la data sportive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21602700" cy="14605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2950">
              <a:defRPr sz="9000">
                <a:solidFill>
                  <a:srgbClr val="FFFFFF"/>
                </a:solidFill>
              </a:defRPr>
            </a:lvl1pPr>
          </a:lstStyle>
          <a:p>
            <a:r>
              <a:t>Le triathlon de la data sportive</a:t>
            </a:r>
          </a:p>
        </p:txBody>
      </p:sp>
      <p:sp>
        <p:nvSpPr>
          <p:cNvPr id="194" name="Capture / Analyse / Quantif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rgbClr val="DCDEE0"/>
                </a:solidFill>
              </a:defRPr>
            </a:lvl1pPr>
          </a:lstStyle>
          <a:p>
            <a:r>
              <a:t>Capture / </a:t>
            </a:r>
            <a:r>
              <a:rPr lang="fr-FR"/>
              <a:t>Analyse</a:t>
            </a:r>
            <a:r>
              <a:t> / </a:t>
            </a:r>
            <a:r>
              <a:rPr lang="fr-FR"/>
              <a:t>Quantifié</a:t>
            </a:r>
          </a:p>
        </p:txBody>
      </p:sp>
      <p:sp>
        <p:nvSpPr>
          <p:cNvPr id="195" name="Texte"/>
          <p:cNvSpPr txBox="1"/>
          <p:nvPr/>
        </p:nvSpPr>
        <p:spPr>
          <a:xfrm>
            <a:off x="12192000" y="5768340"/>
            <a:ext cx="127000" cy="217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196" name="strava.png" descr="strava.png"/>
          <p:cNvPicPr>
            <a:picLocks noChangeAspect="1"/>
          </p:cNvPicPr>
          <p:nvPr/>
        </p:nvPicPr>
        <p:blipFill>
          <a:blip r:embed="rId5"/>
          <a:srcRect l="7611" r="7611"/>
          <a:stretch>
            <a:fillRect/>
          </a:stretch>
        </p:blipFill>
        <p:spPr>
          <a:xfrm>
            <a:off x="15077744" y="506557"/>
            <a:ext cx="3954810" cy="4044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wirhings.png" descr="wirhings.png"/>
          <p:cNvPicPr>
            <a:picLocks noChangeAspect="1"/>
          </p:cNvPicPr>
          <p:nvPr/>
        </p:nvPicPr>
        <p:blipFill>
          <a:blip r:embed="rId6"/>
          <a:srcRect b="28475"/>
          <a:stretch>
            <a:fillRect/>
          </a:stretch>
        </p:blipFill>
        <p:spPr>
          <a:xfrm>
            <a:off x="9899584" y="513050"/>
            <a:ext cx="5060313" cy="403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upersapiens.png" descr="Supersapiens.png"/>
          <p:cNvPicPr>
            <a:picLocks noChangeAspect="1"/>
          </p:cNvPicPr>
          <p:nvPr/>
        </p:nvPicPr>
        <p:blipFill>
          <a:blip r:embed="rId7"/>
          <a:srcRect t="8450" b="25352"/>
          <a:stretch>
            <a:fillRect/>
          </a:stretch>
        </p:blipFill>
        <p:spPr>
          <a:xfrm>
            <a:off x="9974973" y="4641696"/>
            <a:ext cx="3925226" cy="537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engo.png" descr="engo.png"/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l="18810" r="18810"/>
          <a:stretch>
            <a:fillRect/>
          </a:stretch>
        </p:blipFill>
        <p:spPr>
          <a:xfrm>
            <a:off x="19176999" y="322749"/>
            <a:ext cx="4572001" cy="467587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422070-4EFF-D7BA-5EE0-E59F1B223F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A3677C-97BC-F37C-9CFF-85D96D88E7A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86384" y="5333998"/>
            <a:ext cx="7287348" cy="64325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https://www.supersapiens.com/fr-FR/</a:t>
            </a:r>
            <a:endParaRPr lang="en-US" sz="36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sz="3600"/>
          </a:p>
          <a:p>
            <a:pPr defTabSz="45720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Demo</a:t>
            </a:r>
            <a:endParaRPr lang="en-US" sz="36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Font typeface="Arial"/>
              <a:buChar char="•"/>
            </a:pPr>
            <a:endParaRPr lang="en-US" sz="36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Font typeface="Arial"/>
              <a:buChar char="•"/>
            </a:pP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Maintenant</a:t>
            </a: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interdit</a:t>
            </a: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</a:t>
            </a: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competition 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D637E2-0014-852C-9BD3-9647906F7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273" y="1290212"/>
            <a:ext cx="7110696" cy="1049549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63D5B1A9-DC8A-FCF3-71D7-366116FD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Capteur </a:t>
            </a:r>
            <a:r>
              <a:rPr lang="fr-FR" err="1"/>
              <a:t>glycemie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0C5755-6F46-9805-504A-2F70E75645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491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personne, Téléphone mobile, Appareil de communications portable, gadget&#10;&#10;Description générée automatiquement">
            <a:extLst>
              <a:ext uri="{FF2B5EF4-FFF2-40B4-BE49-F238E27FC236}">
                <a16:creationId xmlns:a16="http://schemas.microsoft.com/office/drawing/2014/main" id="{BC15691B-09AB-65B1-87BD-7C45CCE30230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9" r="10699"/>
          <a:stretch>
            <a:fillRect/>
          </a:stretch>
        </p:blipFill>
        <p:spPr>
          <a:xfrm>
            <a:off x="14782800" y="742950"/>
            <a:ext cx="7874000" cy="11811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9A2BC-4333-51E4-80E9-C26C932C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Capteur Sueur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8FAD74-4BA2-5F6E-8E8A-1BA0B067BD8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https://hdroptech.com/</a:t>
            </a:r>
            <a:endParaRPr lang="fr-FR"/>
          </a:p>
          <a:p>
            <a:r>
              <a:rPr lang="fr-FR">
                <a:hlinkClick r:id="rId4"/>
              </a:rPr>
              <a:t>https://www.gatorade.com/equipment/gx-sweat-patch/gx-sweat-patch-00052000048520</a:t>
            </a:r>
            <a:endParaRPr lang="fr-FR"/>
          </a:p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AAC66E-C2A2-9B08-6087-933A09E7F3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9771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503B73-13CD-2F4B-5CB6-1F81244B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54" y="1219198"/>
            <a:ext cx="6567940" cy="2926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Resultats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C2F6EE-31D7-939E-8AB9-DF38117FA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7558" y="4503760"/>
            <a:ext cx="6621926" cy="7544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Aft>
                <a:spcPts val="600"/>
              </a:spcAft>
              <a:buClr>
                <a:srgbClr val="FF458D"/>
              </a:buClr>
              <a:buFont typeface="Arial"/>
              <a:buChar char="•"/>
            </a:pPr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311106-AC34-E6CF-DD59-3ED0AB21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216" y="1345840"/>
            <a:ext cx="6964606" cy="36912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346270F-8D96-D305-2C4F-8DCF21F62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192" y="41926"/>
            <a:ext cx="6599378" cy="6699877"/>
          </a:xfrm>
          <a:prstGeom prst="rect">
            <a:avLst/>
          </a:prstGeom>
        </p:spPr>
      </p:pic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05944" y="41926"/>
            <a:ext cx="0" cy="13716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88958" y="6858000"/>
            <a:ext cx="1499616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1E645D3-3FD2-9533-A1AA-5E0A04B3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7932" y="8578951"/>
            <a:ext cx="7443045" cy="3982029"/>
          </a:xfrm>
          <a:prstGeom prst="rect">
            <a:avLst/>
          </a:prstGeom>
        </p:spPr>
      </p:pic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887038" y="41926"/>
            <a:ext cx="0" cy="13716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1FDEEFBA-7CD9-FCE8-C438-7F90F7BDC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025" y="6899926"/>
            <a:ext cx="7272933" cy="6563823"/>
          </a:xfrm>
          <a:prstGeom prst="rect">
            <a:avLst/>
          </a:prstGeom>
        </p:spPr>
      </p:pic>
      <p:pic>
        <p:nvPicPr>
          <p:cNvPr id="2050" name="Picture 2" descr="Oss 117 ça ne me sert à rien Blank Template - Imgflip">
            <a:extLst>
              <a:ext uri="{FF2B5EF4-FFF2-40B4-BE49-F238E27FC236}">
                <a16:creationId xmlns:a16="http://schemas.microsoft.com/office/drawing/2014/main" id="{250EE65B-468F-2C36-A9AC-F42752586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17" y="9331072"/>
            <a:ext cx="7930311" cy="393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E NE COMPRENDS PAS GIF - Kaamelott JeNeComprendsPas JeComprendsPas ...">
            <a:extLst>
              <a:ext uri="{FF2B5EF4-FFF2-40B4-BE49-F238E27FC236}">
                <a16:creationId xmlns:a16="http://schemas.microsoft.com/office/drawing/2014/main" id="{2AE3F184-8A52-EB20-A797-403CBEAA9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8" y="4096714"/>
            <a:ext cx="8276694" cy="452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C003B4-1E80-65BA-7511-55FA7678C2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1545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5EB0F-5671-1816-06BE-D44F08B4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Lunette </a:t>
            </a:r>
            <a:r>
              <a:rPr lang="fr-FR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Engo</a:t>
            </a:r>
            <a:endParaRPr lang="fr-FR" err="1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47B842-D9D9-27D8-BE69-144B8081C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Uniquement 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ecran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deporter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aucun capteur</a:t>
            </a:r>
            <a:endParaRPr lang="fr-FR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enfin si, capteur de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luminosite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pour ajuster l'ecran, mais aucunes data produites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06E2BD-8716-FC9F-41B6-C237AECBD2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1108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8B7DD5-CB73-5662-6218-C69587D3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Lunette </a:t>
            </a:r>
            <a:r>
              <a:rPr lang="fr-FR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form</a:t>
            </a:r>
            <a:endParaRPr lang="fr-FR" err="1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2F9219-99D2-102E-3FF5-4E15D431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Aucun nouveau capteurs, uniquement l'utilisation de ceux-ci</a:t>
            </a:r>
          </a:p>
          <a:p>
            <a:pPr>
              <a:buClr>
                <a:srgbClr val="FFFFFF"/>
              </a:buClr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Demo</a:t>
            </a:r>
          </a:p>
          <a:p>
            <a:pPr>
              <a:buClr>
                <a:srgbClr val="FFFFFF"/>
              </a:buClr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Autorise en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competition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506FE9-B82D-DDEA-C305-65CF8BBB3C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7085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Vo2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Vo2Max</a:t>
            </a:r>
          </a:p>
        </p:txBody>
      </p:sp>
      <p:sp>
        <p:nvSpPr>
          <p:cNvPr id="333" name="Excellent… pas si sûr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Excellent… pas si sûr </a:t>
            </a:r>
          </a:p>
        </p:txBody>
      </p:sp>
      <p:pic>
        <p:nvPicPr>
          <p:cNvPr id="334" name="IMG_5838.jpeg" descr="IMG_583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967" y="4110226"/>
            <a:ext cx="4933451" cy="615158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57CE11-FB2E-F345-FAB9-803A61D2F7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Vo2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Estimation des courses</a:t>
            </a:r>
            <a:endParaRPr/>
          </a:p>
        </p:txBody>
      </p:sp>
      <p:sp>
        <p:nvSpPr>
          <p:cNvPr id="333" name="Excellent… pas si sûr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rPr lang="fr-FR" dirty="0"/>
              <a:t>Top ! </a:t>
            </a:r>
            <a:r>
              <a:rPr dirty="0"/>
              <a:t>… pas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sûr</a:t>
            </a:r>
            <a:r>
              <a:rPr dirty="0"/>
              <a:t> </a:t>
            </a:r>
            <a:endParaRPr lang="fr-FR" dirty="0"/>
          </a:p>
          <a:p>
            <a:r>
              <a:rPr lang="fr-FR" dirty="0"/>
              <a:t>On peut hacker : </a:t>
            </a:r>
            <a:r>
              <a:rPr lang="en-US" dirty="0">
                <a:hlinkClick r:id="rId3"/>
              </a:rPr>
              <a:t>Modeling: optimal marathon performance on the basis of physiological factors - PubMed (nih.gov)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15DE31-4930-A1F0-588E-F87E44CF0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2102" y="3784600"/>
            <a:ext cx="6258798" cy="288647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60D1E4-B28C-ADAE-49CB-CFCF10C99A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6599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B6AD-4443-849F-87D2-261A11C0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avec les capteurs de mouvements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04714D-2211-8D0C-F8AD-D24CA55C1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fr-FR"/>
          </a:p>
        </p:txBody>
      </p:sp>
      <p:pic>
        <p:nvPicPr>
          <p:cNvPr id="5" name="Image 4" descr="Une image contenant capture d’écran, texte, logiciel, Police&#10;&#10;Description générée automatiquement">
            <a:extLst>
              <a:ext uri="{FF2B5EF4-FFF2-40B4-BE49-F238E27FC236}">
                <a16:creationId xmlns:a16="http://schemas.microsoft.com/office/drawing/2014/main" id="{41DF5BC5-0CEE-32BA-59BA-31703B0F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509" y="6294542"/>
            <a:ext cx="7331075" cy="280440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CB23BF-0D17-93F9-7E6D-7E4DF02BD9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8148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B6AD-4443-849F-87D2-261A11C0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avec les capteurs de mouvements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04714D-2211-8D0C-F8AD-D24CA55C1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Form</a:t>
            </a:r>
            <a:r>
              <a:rPr lang="fr-FR" dirty="0"/>
              <a:t> pour la natation (</a:t>
            </a:r>
            <a:r>
              <a:rPr lang="fr-FR" dirty="0">
                <a:hlinkClick r:id="rId2"/>
              </a:rPr>
              <a:t>https://www.formswim.com/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Data</a:t>
            </a:r>
          </a:p>
          <a:p>
            <a:r>
              <a:rPr lang="fr-FR" dirty="0" err="1"/>
              <a:t>Eolab</a:t>
            </a:r>
            <a:r>
              <a:rPr lang="fr-FR" dirty="0"/>
              <a:t> (</a:t>
            </a:r>
            <a:r>
              <a:rPr lang="fr-FR" dirty="0">
                <a:hlinkClick r:id="rId3"/>
              </a:rPr>
              <a:t>https://www.eolab.com/swimbetter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Source : https://www.youtube.com/watch?v=uK8ao6-hpcY&amp;ab_channel=eo</a:t>
            </a:r>
          </a:p>
          <a:p>
            <a:pPr lvl="1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C68AB0-5FBC-BABE-0A7A-1A3129ED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6550" y="3026032"/>
            <a:ext cx="4072484" cy="33747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5264FD-E288-0D7E-607B-C6B36BB28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6860" y="2850252"/>
            <a:ext cx="4934639" cy="50965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D21DF9-4AE0-5106-0D24-48C26703D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8798" y="8141737"/>
            <a:ext cx="12012701" cy="52109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9C6E06-642A-8F56-1B7B-4F884C91B1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3495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870C0-EDDF-773E-6FEB-919171A9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journal d’entrainement (Training Log)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6A4B1C-6027-4FDC-2ABE-A919C4CB5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Papier</a:t>
            </a:r>
          </a:p>
          <a:p>
            <a:r>
              <a:rPr lang="fr-FR"/>
              <a:t>En ligne</a:t>
            </a:r>
          </a:p>
          <a:p>
            <a:r>
              <a:rPr lang="fr-FR"/>
              <a:t>Application</a:t>
            </a:r>
          </a:p>
        </p:txBody>
      </p:sp>
      <p:pic>
        <p:nvPicPr>
          <p:cNvPr id="1026" name="Picture 2" descr="Ariel's journal">
            <a:extLst>
              <a:ext uri="{FF2B5EF4-FFF2-40B4-BE49-F238E27FC236}">
                <a16:creationId xmlns:a16="http://schemas.microsoft.com/office/drawing/2014/main" id="{5E273DF4-D5F7-2D9D-FD2A-6DAEB96E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5629275"/>
            <a:ext cx="9334500" cy="745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6A53838-45A3-6B44-E7E7-85E3D200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0" y="2616201"/>
            <a:ext cx="9334500" cy="73152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D3E4C4-A71E-FE9E-DFDD-D9BD944A34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9398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6651727B-ECCD-C877-9C43-EBB44807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063" y="4550229"/>
            <a:ext cx="1348753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fr-FR" sz="6000" b="1" i="0" dirty="0">
                <a:solidFill>
                  <a:srgbClr val="FFF8E1"/>
                </a:solidFill>
                <a:effectLst/>
                <a:latin typeface="Lato" panose="020F0502020204030203" pitchFamily="34" charset="0"/>
              </a:rPr>
              <a:t>Le triathlon de la data sportif</a:t>
            </a:r>
            <a:endParaRPr lang="en-US" sz="6000" dirty="0"/>
          </a:p>
        </p:txBody>
      </p:sp>
      <p:pic>
        <p:nvPicPr>
          <p:cNvPr id="19" name="Picture 18" descr="Une image contenant violet, violette, barrière de corail, art&#10;&#10;Description générée automatiquement">
            <a:extLst>
              <a:ext uri="{FF2B5EF4-FFF2-40B4-BE49-F238E27FC236}">
                <a16:creationId xmlns:a16="http://schemas.microsoft.com/office/drawing/2014/main" id="{71E1CA7A-E65C-A86D-8367-C1C8B42CD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2" r="39602" b="1"/>
          <a:stretch/>
        </p:blipFill>
        <p:spPr>
          <a:xfrm>
            <a:off x="515180" y="10"/>
            <a:ext cx="6959046" cy="13715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81372F1-C6AF-30D8-F031-435CCB517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2986" y="6858000"/>
            <a:ext cx="14093688" cy="2727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r>
              <a:rPr lang="fr-FR" b="0" i="0" dirty="0">
                <a:solidFill>
                  <a:srgbClr val="FFF8E1"/>
                </a:solidFill>
                <a:effectLst/>
                <a:latin typeface="Lato" panose="020F0502020204030203" pitchFamily="34" charset="0"/>
              </a:rPr>
              <a:t>Capture / Analyse / </a:t>
            </a:r>
            <a:r>
              <a:rPr lang="fr-FR" b="0" i="0" strike="sngStrike" dirty="0" err="1">
                <a:solidFill>
                  <a:srgbClr val="FFF8E1"/>
                </a:solidFill>
                <a:effectLst/>
                <a:latin typeface="Lato" panose="020F0502020204030203" pitchFamily="34" charset="0"/>
              </a:rPr>
              <a:t>Quantify</a:t>
            </a:r>
            <a:r>
              <a:rPr lang="fr-FR" b="0" i="0" dirty="0">
                <a:solidFill>
                  <a:srgbClr val="FFF8E1"/>
                </a:solidFill>
                <a:effectLst/>
                <a:latin typeface="Lato" panose="020F0502020204030203" pitchFamily="34" charset="0"/>
              </a:rPr>
              <a:t> Exploitation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56024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331FF-C2F3-70DF-5804-2D48E39B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Plateformes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466122-0B38-E208-2930-73E3B6878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6190" y="10385978"/>
            <a:ext cx="11963961" cy="3143487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AI</a:t>
            </a:r>
          </a:p>
          <a:p>
            <a:pPr lvl="1"/>
            <a:r>
              <a:rPr lang="en-US" dirty="0">
                <a:hlinkClick r:id="rId3"/>
              </a:rPr>
              <a:t>https://en.run-motion.com/</a:t>
            </a:r>
            <a:endParaRPr lang="en-US" dirty="0"/>
          </a:p>
          <a:p>
            <a:pPr lvl="1"/>
            <a:r>
              <a:rPr lang="fr-FR" dirty="0">
                <a:hlinkClick r:id="rId4"/>
              </a:rPr>
              <a:t>https://humango.ai/</a:t>
            </a:r>
            <a:endParaRPr lang="fr-FR" dirty="0"/>
          </a:p>
          <a:p>
            <a:pPr lvl="1"/>
            <a:r>
              <a:rPr lang="en-US" dirty="0">
                <a:hlinkClick r:id="rId5"/>
              </a:rPr>
              <a:t>https://aiendurance.com/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https://www.sciencetraining.io/</a:t>
            </a:r>
            <a:endParaRPr lang="fr-FR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5BC58F07-26E8-DFEA-39D0-50E9040FAC4F}"/>
              </a:ext>
            </a:extLst>
          </p:cNvPr>
          <p:cNvSpPr txBox="1">
            <a:spLocks/>
          </p:cNvSpPr>
          <p:nvPr/>
        </p:nvSpPr>
        <p:spPr>
          <a:xfrm>
            <a:off x="1520991" y="2511671"/>
            <a:ext cx="10671009" cy="806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4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3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3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Applications dédiées</a:t>
            </a:r>
            <a:endParaRPr lang="fr-FR" dirty="0">
              <a:hlinkClick r:id="rId8"/>
            </a:endParaRPr>
          </a:p>
          <a:p>
            <a:pPr lvl="1"/>
            <a:r>
              <a:rPr lang="fr-FR" dirty="0">
                <a:hlinkClick r:id="rId9"/>
              </a:rPr>
              <a:t>https://www.strava.com/</a:t>
            </a:r>
            <a:endParaRPr lang="fr-FR" dirty="0">
              <a:hlinkClick r:id="rId8"/>
            </a:endParaRPr>
          </a:p>
          <a:p>
            <a:pPr lvl="1"/>
            <a:r>
              <a:rPr lang="fr-FR" dirty="0">
                <a:hlinkClick r:id="rId8"/>
              </a:rPr>
              <a:t>https://runalyze.com/</a:t>
            </a:r>
            <a:endParaRPr lang="fr-FR" dirty="0">
              <a:hlinkClick r:id="rId10"/>
            </a:endParaRPr>
          </a:p>
          <a:p>
            <a:pPr lvl="1"/>
            <a:r>
              <a:rPr lang="fr-FR" dirty="0">
                <a:hlinkClick r:id="rId10"/>
              </a:rPr>
              <a:t>https://smashrun.com/</a:t>
            </a:r>
            <a:endParaRPr lang="fr-FR" dirty="0"/>
          </a:p>
          <a:p>
            <a:pPr lvl="1"/>
            <a:r>
              <a:rPr lang="fr-FR" dirty="0">
                <a:hlinkClick r:id="rId11"/>
              </a:rPr>
              <a:t>https://www.nolio.io/</a:t>
            </a:r>
            <a:endParaRPr lang="fr-FR" dirty="0"/>
          </a:p>
          <a:p>
            <a:pPr lvl="1"/>
            <a:r>
              <a:rPr lang="fr-FR" dirty="0">
                <a:hlinkClick r:id="rId12"/>
              </a:rPr>
              <a:t>https://web.gutai.training/login</a:t>
            </a:r>
            <a:endParaRPr lang="fr-FR" dirty="0"/>
          </a:p>
          <a:p>
            <a:pPr lvl="1"/>
            <a:r>
              <a:rPr lang="fr-FR" dirty="0">
                <a:hlinkClick r:id="rId13"/>
              </a:rPr>
              <a:t>https://intervals.icu/</a:t>
            </a:r>
            <a:endParaRPr lang="fr-FR" dirty="0"/>
          </a:p>
          <a:p>
            <a:pPr lvl="1"/>
            <a:r>
              <a:rPr lang="fr-FR" dirty="0">
                <a:hlinkClick r:id="rId14"/>
              </a:rPr>
              <a:t>https://app.campus.coach/</a:t>
            </a:r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A698C79D-11C5-C6D3-1060-8C9F3BDF8B93}"/>
              </a:ext>
            </a:extLst>
          </p:cNvPr>
          <p:cNvSpPr txBox="1">
            <a:spLocks/>
          </p:cNvSpPr>
          <p:nvPr/>
        </p:nvSpPr>
        <p:spPr>
          <a:xfrm>
            <a:off x="12601409" y="2494899"/>
            <a:ext cx="11504067" cy="806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4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3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3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Constructeurs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)</a:t>
            </a:r>
            <a:endParaRPr lang="fr-FR" dirty="0">
              <a:hlinkClick r:id="rId8"/>
            </a:endParaRPr>
          </a:p>
          <a:p>
            <a:pPr lvl="1"/>
            <a:r>
              <a:rPr lang="fr-FR" dirty="0">
                <a:hlinkClick r:id="rId8"/>
              </a:rPr>
              <a:t>https://connect.garmin.com/</a:t>
            </a:r>
          </a:p>
          <a:p>
            <a:pPr lvl="1"/>
            <a:r>
              <a:rPr lang="fr-FR" dirty="0">
                <a:hlinkClick r:id="rId8"/>
              </a:rPr>
              <a:t>https://flow.polar.com/</a:t>
            </a:r>
          </a:p>
          <a:p>
            <a:pPr lvl="1"/>
            <a:r>
              <a:rPr lang="fr-FR" dirty="0"/>
              <a:t>Application mobile </a:t>
            </a:r>
            <a:r>
              <a:rPr lang="fr-FR" dirty="0" err="1"/>
              <a:t>suunto</a:t>
            </a:r>
            <a:endParaRPr lang="fr-FR" dirty="0"/>
          </a:p>
          <a:p>
            <a:r>
              <a:rPr lang="fr-FR" dirty="0"/>
              <a:t>Applications sponsors équipementiers</a:t>
            </a:r>
          </a:p>
          <a:p>
            <a:pPr lvl="1"/>
            <a:r>
              <a:rPr lang="en-US" dirty="0">
                <a:hlinkClick r:id="rId15"/>
              </a:rPr>
              <a:t>https://www.runtastic.com/</a:t>
            </a:r>
            <a:r>
              <a:rPr lang="en-US" dirty="0"/>
              <a:t> (ADDIDAS)</a:t>
            </a:r>
          </a:p>
          <a:p>
            <a:pPr lvl="1"/>
            <a:r>
              <a:rPr lang="fr-FR" dirty="0">
                <a:hlinkClick r:id="rId16"/>
              </a:rPr>
              <a:t>https://beta.trainasone.com/</a:t>
            </a:r>
            <a:r>
              <a:rPr lang="en-US" dirty="0"/>
              <a:t> (</a:t>
            </a:r>
            <a:r>
              <a:rPr lang="en-US" dirty="0" err="1"/>
              <a:t>Hoka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17"/>
              </a:rPr>
              <a:t>https://www.nike.com/nrc-app</a:t>
            </a:r>
            <a:r>
              <a:rPr lang="en-US" dirty="0"/>
              <a:t> (Nike)</a:t>
            </a:r>
          </a:p>
          <a:p>
            <a:pPr lvl="1"/>
            <a:r>
              <a:rPr lang="fr-FR" dirty="0">
                <a:hlinkClick r:id="rId18"/>
              </a:rPr>
              <a:t>https://runkeeper.com/</a:t>
            </a:r>
            <a:r>
              <a:rPr lang="fr-FR" dirty="0"/>
              <a:t> (ASICS)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74ED5-ECDA-6449-9D2F-811CBD6BD5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8762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889DB-6C42-45CE-19F1-BE192444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E0E1FF-2EF9-6EBD-5D90-9C9D4F1E2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Certaines métrique utilise en partie, l’auto évaluation</a:t>
            </a:r>
          </a:p>
          <a:p>
            <a:pPr lvl="1"/>
            <a:r>
              <a:rPr lang="fr-FR" dirty="0"/>
              <a:t>Très facile -&gt; très difficile</a:t>
            </a:r>
          </a:p>
          <a:p>
            <a:pPr lvl="1"/>
            <a:r>
              <a:rPr lang="fr-FR" dirty="0"/>
              <a:t>Sensation : Horrible -&gt; très fort</a:t>
            </a:r>
          </a:p>
          <a:p>
            <a:r>
              <a:rPr lang="fr-FR" dirty="0"/>
              <a:t>C’est très subjectif et sujet a interprétation voir erreur.</a:t>
            </a:r>
          </a:p>
          <a:p>
            <a:r>
              <a:rPr lang="fr-FR" dirty="0"/>
              <a:t>Les algorithmes utilisés sont parfois publique, parfois sous licence, et souvent secret.</a:t>
            </a:r>
          </a:p>
          <a:p>
            <a:r>
              <a:rPr lang="fr-FR" dirty="0"/>
              <a:t>Produit par la recherche mais aussi les plateformes et les constructeurs (d’où leur propre plateformes)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FC5C80-EECD-EFD9-BCFA-5D7461C8BA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87621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B6AD-4443-849F-87D2-261A11C0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Utilisation pour la </a:t>
            </a:r>
            <a:r>
              <a:rPr lang="fr-FR" dirty="0" err="1"/>
              <a:t>securité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04714D-2211-8D0C-F8AD-D24CA55C1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Detection</a:t>
            </a:r>
            <a:r>
              <a:rPr lang="fr-FR" dirty="0"/>
              <a:t> d’incident</a:t>
            </a:r>
          </a:p>
          <a:p>
            <a:pPr lvl="1"/>
            <a:r>
              <a:rPr lang="fr-FR" dirty="0"/>
              <a:t>Avant pour les voitures si elles étaient renverser (Au US)</a:t>
            </a:r>
          </a:p>
          <a:p>
            <a:r>
              <a:rPr lang="fr-FR" dirty="0"/>
              <a:t>Heat map de </a:t>
            </a:r>
            <a:r>
              <a:rPr lang="fr-FR" dirty="0" err="1"/>
              <a:t>strava</a:t>
            </a:r>
            <a:endParaRPr lang="fr-FR" dirty="0"/>
          </a:p>
          <a:p>
            <a:pPr lvl="1"/>
            <a:r>
              <a:rPr lang="fr-FR" dirty="0"/>
              <a:t>Les routes/chemins les plus empruntés/validés et </a:t>
            </a:r>
            <a:r>
              <a:rPr lang="fr-FR" dirty="0" err="1"/>
              <a:t>securisés</a:t>
            </a:r>
            <a:endParaRPr lang="fr-FR" dirty="0"/>
          </a:p>
          <a:p>
            <a:pPr lvl="1"/>
            <a:r>
              <a:rPr lang="fr-FR" dirty="0"/>
              <a:t>(A venir) </a:t>
            </a:r>
            <a:r>
              <a:rPr lang="en-US" dirty="0"/>
              <a:t>Adding night heat maps to show which routes are better/safer for night workouts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8042C5-F13A-6A60-5055-8F573AA6D510}"/>
              </a:ext>
            </a:extLst>
          </p:cNvPr>
          <p:cNvSpPr txBox="1"/>
          <p:nvPr/>
        </p:nvSpPr>
        <p:spPr>
          <a:xfrm>
            <a:off x="1626393" y="12750696"/>
            <a:ext cx="2113121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Source : </a:t>
            </a:r>
            <a:r>
              <a:rPr lang="fr-FR" sz="2000" dirty="0"/>
              <a:t>https://www.dcrainmaker.com/2024/05/strava-announces-new-summer-2024-features.html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03E43E-515E-46D8-C0D9-0C7258153F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2839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B6AD-4443-849F-87D2-261A11C0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Utilisation pour le confort et la performance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04714D-2211-8D0C-F8AD-D24CA55C1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Passage de vitesses automatiques sur le vélo</a:t>
            </a:r>
          </a:p>
          <a:p>
            <a:pPr lvl="1"/>
            <a:r>
              <a:rPr lang="fr-FR" dirty="0"/>
              <a:t>Capteur de puissance, capteur de cadence, vitesse et dérailleurs piloté électroniquement (avec ou sans fils)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8042C5-F13A-6A60-5055-8F573AA6D510}"/>
              </a:ext>
            </a:extLst>
          </p:cNvPr>
          <p:cNvSpPr txBox="1"/>
          <p:nvPr/>
        </p:nvSpPr>
        <p:spPr>
          <a:xfrm>
            <a:off x="1626393" y="12750696"/>
            <a:ext cx="2113121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Source : </a:t>
            </a:r>
            <a:r>
              <a:rPr lang="fr-FR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Vélo VTT électrique All-</a:t>
            </a:r>
            <a:r>
              <a:rPr lang="fr-FR" sz="20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Mountain</a:t>
            </a:r>
            <a:r>
              <a:rPr lang="fr-FR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tout suspendu 29" - E-FEEL 900 S ROCKRIDER | Decathlon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26D552-907F-3F62-5451-742BAAA6AC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4211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</p:spPr>
        <p:txBody>
          <a:bodyPr anchor="ctr">
            <a:normAutofit/>
          </a:bodyPr>
          <a:lstStyle/>
          <a:p>
            <a:r>
              <a:rPr lang="fr-FR" err="1"/>
              <a:t>Strava</a:t>
            </a:r>
            <a:endParaRPr lang="fr-FR"/>
          </a:p>
        </p:txBody>
      </p:sp>
      <p:pic>
        <p:nvPicPr>
          <p:cNvPr id="7" name="Image 6" descr="Une image contenant carte, violet, art&#10;&#10;Description générée automatiquement">
            <a:extLst>
              <a:ext uri="{FF2B5EF4-FFF2-40B4-BE49-F238E27FC236}">
                <a16:creationId xmlns:a16="http://schemas.microsoft.com/office/drawing/2014/main" id="{35B1618C-B05F-D752-C157-E923C8C1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8" r="1" b="1902"/>
          <a:stretch/>
        </p:blipFill>
        <p:spPr>
          <a:xfrm>
            <a:off x="19431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E722901-68AD-9999-3D5B-9089CF7D9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4" r="12870" b="-1"/>
          <a:stretch/>
        </p:blipFill>
        <p:spPr>
          <a:xfrm>
            <a:off x="122936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0C4062-170B-1CBB-9802-3B59BA408B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1596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3407AD8-A535-43E9-6B18-15B3999F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378BB9-6EEB-9062-4F1A-AB59A8B18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– Adding night heat maps to show which routes are better/safer for night workouts</a:t>
            </a:r>
          </a:p>
          <a:p>
            <a:r>
              <a:rPr lang="en-US" dirty="0"/>
              <a:t>– Adding new “Athlete Intelligence” feedback, akin to basic coaching feedback on activities</a:t>
            </a:r>
          </a:p>
          <a:p>
            <a:r>
              <a:rPr lang="en-US" dirty="0"/>
              <a:t>– Adding “AI-Enabled Leaderboard Integrity” to sniff out improbable uploads</a:t>
            </a:r>
            <a:endParaRPr lang="fr-FR" dirty="0"/>
          </a:p>
          <a:p>
            <a:r>
              <a:rPr lang="fr-FR" dirty="0"/>
              <a:t>https://www.dcrainmaker.com/2024/05/strava-announces-new-summer-2024-features.html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B1D4CEE-5191-9707-D5CD-BC635074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389127-E498-4C78-2F6C-41DF9B60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63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Utilisation pour des stats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7F0B22-D780-2D7B-13C8-A8B0C9B6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Grade </a:t>
            </a:r>
            <a:r>
              <a:rPr lang="fr-FR" dirty="0" err="1"/>
              <a:t>ajusted</a:t>
            </a:r>
            <a:r>
              <a:rPr lang="fr-FR" dirty="0"/>
              <a:t> peace</a:t>
            </a:r>
          </a:p>
          <a:p>
            <a:pPr lvl="1"/>
            <a:r>
              <a:rPr lang="fr-FR" dirty="0">
                <a:hlinkClick r:id="rId2"/>
              </a:rPr>
              <a:t>https://support.strava.com/hc/fr/articles/216917067-Vitesse-ajust%C3%A9e-selon-la-pente-VAP</a:t>
            </a:r>
            <a:endParaRPr lang="fr-FR" dirty="0"/>
          </a:p>
          <a:p>
            <a:pPr lvl="1"/>
            <a:r>
              <a:rPr lang="fr-FR" dirty="0"/>
              <a:t>confirmation par des études scientifiques –Ref : </a:t>
            </a:r>
            <a:r>
              <a:rPr lang="en-US" dirty="0"/>
              <a:t>[1] </a:t>
            </a:r>
            <a:r>
              <a:rPr lang="en-US" dirty="0" err="1"/>
              <a:t>Minetti</a:t>
            </a:r>
            <a:r>
              <a:rPr lang="en-US" dirty="0"/>
              <a:t>, A. E. et al. (2002). Energy cost of walking and running at extreme uphill and downhill slopes. Journal of Applied Physiology 93, 1039–1046.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6" name="Image 5" descr="Une image contenant texte, lettre, document, Police&#10;&#10;Description générée automatiquement">
            <a:extLst>
              <a:ext uri="{FF2B5EF4-FFF2-40B4-BE49-F238E27FC236}">
                <a16:creationId xmlns:a16="http://schemas.microsoft.com/office/drawing/2014/main" id="{6DE8A755-A27E-F28D-439C-9075EF26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17" y="2549419"/>
            <a:ext cx="2209992" cy="861896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02AA70-B053-9F1F-7D7F-CB5BE228AC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3717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031BE1-42C6-CD8A-BA41-CA1F9F92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Wind </a:t>
            </a:r>
            <a:r>
              <a:rPr lang="fr-FR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adjusted</a:t>
            </a:r>
            <a:r>
              <a:rPr lang="fr-F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 pace ?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DC0842-4AB3-55EE-29B1-53A77CDB6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Il existe des formules mais tout est subjectif, il n'y a pas encore de capteurs (hors 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aero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pour le velo)</a:t>
            </a:r>
          </a:p>
          <a:p>
            <a:pPr>
              <a:buClr>
                <a:srgbClr val="FFFFFF"/>
              </a:buClr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Strava ne va pas aider, car le vent est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environemental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 entre les batiments, ou en ras campagne c'est pas la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meme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limonade.</a:t>
            </a:r>
          </a:p>
          <a:p>
            <a:pPr>
              <a:buClr>
                <a:srgbClr val="FFFFFF"/>
              </a:buClr>
            </a:pP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https://www.youtube.com/watch?v=IoX-JUPvrwo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44AE12-4AF2-C735-3D04-E83562CCCA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65585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pour des stats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7F0B22-D780-2D7B-13C8-A8B0C9B6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Age </a:t>
            </a:r>
            <a:r>
              <a:rPr lang="fr-FR" dirty="0" err="1"/>
              <a:t>ajusted</a:t>
            </a:r>
            <a:r>
              <a:rPr lang="fr-FR" dirty="0"/>
              <a:t> peace</a:t>
            </a:r>
          </a:p>
          <a:p>
            <a:pPr lvl="1"/>
            <a:r>
              <a:rPr lang="fr-FR" dirty="0"/>
              <a:t>https://www.triathlete.com/culture/news/how-much-slower-will-you-get-as-you-age-up-in-triathlon/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confirmation par des études scientifiques</a:t>
            </a:r>
            <a:r>
              <a:rPr lang="en-US" dirty="0">
                <a:hlinkClick r:id="rId2"/>
              </a:rPr>
              <a:t>Cardiovascular changes associated with decreased aerobic capacity and aging in long-distance runners - PubMed (nih.gov)</a:t>
            </a:r>
            <a:endParaRPr lang="en-US" dirty="0"/>
          </a:p>
          <a:p>
            <a:pPr lvl="1"/>
            <a:r>
              <a:rPr lang="en-US" dirty="0"/>
              <a:t>Mais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https://www.ncbi.nlm.nih.gov/pmc/articles/PMC2375571/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6" name="Image 5" descr="Une image contenant texte, lettre, document, Police&#10;&#10;Description générée automatiquement">
            <a:extLst>
              <a:ext uri="{FF2B5EF4-FFF2-40B4-BE49-F238E27FC236}">
                <a16:creationId xmlns:a16="http://schemas.microsoft.com/office/drawing/2014/main" id="{6DE8A755-A27E-F28D-439C-9075EF26F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420" y="2379817"/>
            <a:ext cx="2209992" cy="86189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EBFDEBE-E666-1492-3C52-D5F3CF228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2902" y="4326936"/>
            <a:ext cx="6554115" cy="39629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D9AA303-86C1-FE90-D621-5F86FE2D2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1726" y="10033320"/>
            <a:ext cx="5416468" cy="31996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05AE15-6772-CF8B-0FC6-305967F91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3346" y="1967540"/>
            <a:ext cx="5420481" cy="17433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409CCA-CE86-C327-E802-6DC9CFC257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5623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pour tricher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7F0B22-D780-2D7B-13C8-A8B0C9B6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Gagner des courses virtuelles (et donc de cadeaux)</a:t>
            </a:r>
          </a:p>
          <a:p>
            <a:r>
              <a:rPr lang="fr-FR" dirty="0"/>
              <a:t>Des prix (comme des dossards, ou tirages au sort)</a:t>
            </a:r>
          </a:p>
          <a:p>
            <a:r>
              <a:rPr lang="fr-FR" dirty="0"/>
              <a:t>Des réductions (pour la revente)</a:t>
            </a:r>
          </a:p>
          <a:p>
            <a:r>
              <a:rPr lang="fr-FR" dirty="0"/>
              <a:t>Des contrats !</a:t>
            </a:r>
          </a:p>
          <a:p>
            <a:pPr lvl="1"/>
            <a:r>
              <a:rPr lang="fr-FR" dirty="0"/>
              <a:t>Source : </a:t>
            </a:r>
            <a:r>
              <a:rPr lang="en-US" dirty="0">
                <a:hlinkClick r:id="rId2"/>
              </a:rPr>
              <a:t>Astounding Data Stream Hack Gets UCI World Championship Qualifier Banned | DC Rainmaker</a:t>
            </a:r>
            <a:endParaRPr lang="en-US" dirty="0"/>
          </a:p>
          <a:p>
            <a:pPr lvl="1"/>
            <a:r>
              <a:rPr lang="en-US" dirty="0"/>
              <a:t>Source : </a:t>
            </a:r>
            <a:r>
              <a:rPr lang="en-US" dirty="0">
                <a:hlinkClick r:id="rId3"/>
              </a:rPr>
              <a:t>Zwift Bans Cheat Whistleblower: A Deeper Dive Into the Issue | DC Rainmaker</a:t>
            </a:r>
            <a:endParaRPr lang="en-US" dirty="0"/>
          </a:p>
          <a:p>
            <a:pPr lvl="1"/>
            <a:r>
              <a:rPr lang="en-US" dirty="0"/>
              <a:t>Source : </a:t>
            </a:r>
            <a:r>
              <a:rPr lang="fr-FR" dirty="0">
                <a:hlinkClick r:id="rId4"/>
              </a:rPr>
              <a:t>ZWIFT : Romain </a:t>
            </a:r>
            <a:r>
              <a:rPr lang="fr-FR" dirty="0" err="1">
                <a:hlinkClick r:id="rId4"/>
              </a:rPr>
              <a:t>Feillu</a:t>
            </a:r>
            <a:r>
              <a:rPr lang="fr-FR" dirty="0">
                <a:hlinkClick r:id="rId4"/>
              </a:rPr>
              <a:t> roule avec les tops cyclistes mondiaux "en pédalant" avec essoreuse à salades. (youtube.com)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85A8E-FBC9-8E98-CE74-52179C9ABE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2504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Blip>
                <a:blip r:embed="rId2"/>
              </a:buBlip>
            </a:pPr>
            <a:r>
              <a:rPr dirty="0"/>
              <a:t>Capture</a:t>
            </a:r>
            <a:endParaRPr lang="fr-FR" dirty="0"/>
          </a:p>
          <a:p>
            <a:pPr lvl="1"/>
            <a:r>
              <a:rPr lang="fr-FR" dirty="0"/>
              <a:t>Capteur</a:t>
            </a:r>
          </a:p>
          <a:p>
            <a:pPr lvl="1"/>
            <a:r>
              <a:rPr lang="fr-FR" dirty="0"/>
              <a:t>Précision</a:t>
            </a:r>
          </a:p>
          <a:p>
            <a:pPr lvl="1"/>
            <a:r>
              <a:rPr lang="fr-FR" dirty="0"/>
              <a:t>type</a:t>
            </a:r>
            <a:endParaRPr dirty="0"/>
          </a:p>
          <a:p>
            <a:pPr>
              <a:buBlip>
                <a:blip r:embed="rId2"/>
              </a:buBlip>
            </a:pPr>
            <a:r>
              <a:rPr lang="fr-FR" dirty="0"/>
              <a:t>Analyse</a:t>
            </a:r>
          </a:p>
          <a:p>
            <a:pPr lvl="1"/>
            <a:r>
              <a:rPr lang="fr-FR" dirty="0"/>
              <a:t>Contexte</a:t>
            </a:r>
          </a:p>
          <a:p>
            <a:pPr lvl="1"/>
            <a:r>
              <a:rPr lang="fr-FR" dirty="0"/>
              <a:t>Paramètres</a:t>
            </a:r>
            <a:endParaRPr dirty="0"/>
          </a:p>
          <a:p>
            <a:pPr>
              <a:buBlip>
                <a:blip r:embed="rId2"/>
              </a:buBlip>
            </a:pPr>
            <a:r>
              <a:rPr lang="fr-FR" dirty="0" err="1"/>
              <a:t>Quantify</a:t>
            </a:r>
            <a:r>
              <a:rPr lang="fr-FR" dirty="0"/>
              <a:t> (plutôt utiliser/</a:t>
            </a:r>
            <a:r>
              <a:rPr lang="fr-FR" dirty="0" err="1"/>
              <a:t>expoiter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Pour la performance/se connaitre</a:t>
            </a:r>
          </a:p>
          <a:p>
            <a:pPr lvl="1"/>
            <a:r>
              <a:rPr lang="fr-FR" dirty="0"/>
              <a:t>Pour le marketing</a:t>
            </a:r>
          </a:p>
          <a:p>
            <a:pPr lvl="1"/>
            <a:r>
              <a:rPr lang="fr-FR" dirty="0"/>
              <a:t>Mais en vrai, pour les pro, c’est la </a:t>
            </a:r>
            <a:r>
              <a:rPr lang="fr-FR" dirty="0" err="1"/>
              <a:t>prevention</a:t>
            </a:r>
            <a:r>
              <a:rPr lang="fr-FR" dirty="0"/>
              <a:t> des blessures</a:t>
            </a:r>
            <a:endParaRPr dirty="0"/>
          </a:p>
          <a:p>
            <a:pPr>
              <a:buBlip>
                <a:blip r:embed="rId2"/>
              </a:buBlip>
            </a:pPr>
            <a:r>
              <a:rPr dirty="0"/>
              <a:t>Code </a:t>
            </a:r>
            <a:r>
              <a:rPr dirty="0" err="1"/>
              <a:t>mais</a:t>
            </a:r>
            <a:r>
              <a:rPr dirty="0"/>
              <a:t> fun</a:t>
            </a:r>
            <a:endParaRPr lang="fr-FR" dirty="0"/>
          </a:p>
          <a:p>
            <a:pPr lvl="1"/>
            <a:r>
              <a:rPr lang="fr-FR" dirty="0"/>
              <a:t>On peut faire quoi avec tout ça ?</a:t>
            </a: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E47DD9-329C-D369-4528-D3A0EA4308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Fun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7F0B22-D780-2D7B-13C8-A8B0C9B6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carte, Page web&#10;&#10;Description générée automatiquement">
            <a:extLst>
              <a:ext uri="{FF2B5EF4-FFF2-40B4-BE49-F238E27FC236}">
                <a16:creationId xmlns:a16="http://schemas.microsoft.com/office/drawing/2014/main" id="{F457DC4D-E1EE-B607-D1D6-5951DFEBD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996" y="3168650"/>
            <a:ext cx="5257800" cy="8832850"/>
          </a:xfrm>
          <a:prstGeom prst="rect">
            <a:avLst/>
          </a:prstGeom>
        </p:spPr>
      </p:pic>
      <p:pic>
        <p:nvPicPr>
          <p:cNvPr id="7" name="Image 6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452B8597-5AF3-2364-AAD5-93BDA5C2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278" y="2705100"/>
            <a:ext cx="4295435" cy="92964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46BEE4-3D05-239C-99AF-4CFE5EDB61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29179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1CEEB-B45D-E08C-36EA-0A4B1E29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eSport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166736-5307-43A3-3581-B95D1210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E5A6F0A2-5A52-7FCB-2D58-A9A8EFEA4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5" y="3338981"/>
            <a:ext cx="8984759" cy="2880610"/>
          </a:xfrm>
          <a:prstGeom prst="rect">
            <a:avLst/>
          </a:prstGeom>
        </p:spPr>
      </p:pic>
      <p:pic>
        <p:nvPicPr>
          <p:cNvPr id="7" name="Image 6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49E45C07-A048-FAE9-2CF8-EA9B22D9E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087" y="6740346"/>
            <a:ext cx="8329382" cy="4808637"/>
          </a:xfrm>
          <a:prstGeom prst="rect">
            <a:avLst/>
          </a:prstGeom>
        </p:spPr>
      </p:pic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9481DD86-AE5B-EA18-A4A7-02CEE252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51" y="6549830"/>
            <a:ext cx="10204064" cy="49991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42663D-583A-7742-D42C-B486646305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47191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2FA88-1460-3081-9E40-7F069781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</a:t>
            </a:r>
            <a:r>
              <a:rPr lang="fr-FR" err="1"/>
              <a:t>poisonning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94C8D5-46AA-E9B4-B9F0-C0B8D3AA1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B0CD2F38-8302-72AF-EC1C-7F8D3A8DA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71" y="4795740"/>
            <a:ext cx="16786864" cy="4947349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DCE67FB-53AF-282C-3FF9-877CC62BC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611" y="8946102"/>
            <a:ext cx="4372585" cy="2476846"/>
          </a:xfrm>
          <a:prstGeom prst="rect">
            <a:avLst/>
          </a:prstGeom>
        </p:spPr>
      </p:pic>
      <p:pic>
        <p:nvPicPr>
          <p:cNvPr id="9" name="Image 8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98B2723B-347B-0C07-0326-205CD2085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50" y="8690408"/>
            <a:ext cx="3924848" cy="241016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4C4B54-E5E9-4198-C90D-E1E55DA213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709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41FE1-2500-F578-E142-70FB2C8C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0310F2-1F67-4CD5-8BAA-1DFCB0331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A71B6E-A6AC-F9C1-42B2-31F43DA6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76" y="4487862"/>
            <a:ext cx="8753475" cy="6962775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5FACB1D-F4A5-08A6-0651-B38EFEC610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07099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6A234-C2FE-427B-723C-C5609DDF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</p:spPr>
        <p:txBody>
          <a:bodyPr anchor="ctr">
            <a:normAutofit/>
          </a:bodyPr>
          <a:lstStyle/>
          <a:p>
            <a:r>
              <a:rPr lang="fr-FR"/>
              <a:t>Des data pour le virtuel</a:t>
            </a:r>
          </a:p>
        </p:txBody>
      </p:sp>
      <p:pic>
        <p:nvPicPr>
          <p:cNvPr id="7" name="Image 6" descr="Une image contenant plein air, ciel, texte, neige&#10;&#10;Description générée automatiquement">
            <a:extLst>
              <a:ext uri="{FF2B5EF4-FFF2-40B4-BE49-F238E27FC236}">
                <a16:creationId xmlns:a16="http://schemas.microsoft.com/office/drawing/2014/main" id="{33BAE592-5394-9E69-63D3-8A89190C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5"/>
          <a:stretch/>
        </p:blipFill>
        <p:spPr>
          <a:xfrm>
            <a:off x="19431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5" name="Image 4" descr="Une image contenant texte, plein air, neige, arbre&#10;&#10;Description générée automatiquement">
            <a:extLst>
              <a:ext uri="{FF2B5EF4-FFF2-40B4-BE49-F238E27FC236}">
                <a16:creationId xmlns:a16="http://schemas.microsoft.com/office/drawing/2014/main" id="{B6E4F8C5-6ABD-91A7-B915-4EAC651356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12039"/>
          <a:stretch/>
        </p:blipFill>
        <p:spPr>
          <a:xfrm>
            <a:off x="122936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E4BBA2-478B-E413-C1DB-B8CF73CD14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69695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6A234-C2FE-427B-723C-C5609DDF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</p:spPr>
        <p:txBody>
          <a:bodyPr anchor="ctr">
            <a:normAutofit/>
          </a:bodyPr>
          <a:lstStyle/>
          <a:p>
            <a:r>
              <a:rPr lang="fr-FR"/>
              <a:t>Des data pour le virtuel</a:t>
            </a:r>
          </a:p>
        </p:txBody>
      </p:sp>
      <p:pic>
        <p:nvPicPr>
          <p:cNvPr id="11" name="Image 10" descr="Une image contenant plein air, route, roue, arbre&#10;&#10;Description générée automatiquement">
            <a:extLst>
              <a:ext uri="{FF2B5EF4-FFF2-40B4-BE49-F238E27FC236}">
                <a16:creationId xmlns:a16="http://schemas.microsoft.com/office/drawing/2014/main" id="{EA5563DF-58B0-DBAB-D678-D4A56890F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6" r="18452" b="-1"/>
          <a:stretch/>
        </p:blipFill>
        <p:spPr>
          <a:xfrm>
            <a:off x="19431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9" name="Image 8" descr="Une image contenant arbre, Véhicule terrestre, plein air, roue&#10;&#10;Description générée automatiquement">
            <a:extLst>
              <a:ext uri="{FF2B5EF4-FFF2-40B4-BE49-F238E27FC236}">
                <a16:creationId xmlns:a16="http://schemas.microsoft.com/office/drawing/2014/main" id="{3C2BCB1E-5276-72B3-E524-DA87D7B121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6" r="10802" b="-1"/>
          <a:stretch/>
        </p:blipFill>
        <p:spPr>
          <a:xfrm>
            <a:off x="122936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EAAD78-20B4-B05D-D4F1-1CABC706FF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70360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6A234-C2FE-427B-723C-C5609DDF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</p:spPr>
        <p:txBody>
          <a:bodyPr anchor="ctr">
            <a:normAutofit/>
          </a:bodyPr>
          <a:lstStyle/>
          <a:p>
            <a:r>
              <a:rPr lang="fr-FR"/>
              <a:t>Des data pour le virtuel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520860-F529-76D4-106F-B32EBE16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5640593"/>
            <a:ext cx="10363200" cy="68389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CA0EF4F-436A-167A-6FEC-1D47C48AAE59}"/>
              </a:ext>
            </a:extLst>
          </p:cNvPr>
          <p:cNvSpPr txBox="1"/>
          <p:nvPr/>
        </p:nvSpPr>
        <p:spPr>
          <a:xfrm>
            <a:off x="13066939" y="12848875"/>
            <a:ext cx="713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https://zwiftinsider.com/portal/col-de-la-couillole/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364786C-2330-39E2-5098-C84FBC3A07B5}"/>
              </a:ext>
            </a:extLst>
          </p:cNvPr>
          <p:cNvSpPr txBox="1"/>
          <p:nvPr/>
        </p:nvSpPr>
        <p:spPr>
          <a:xfrm>
            <a:off x="1016000" y="12479543"/>
            <a:ext cx="12189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https://zwiftinsider.com/portal/isola-2000/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F95EE9-B64D-F10A-647E-DC74C5D5E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6939" y="5934972"/>
            <a:ext cx="10420350" cy="69056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85423E-B6A1-5B81-E74E-335F6299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2" y="1323975"/>
            <a:ext cx="97536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81B8068F-B032-F2A9-7E71-347A784C2D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92144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BE8BE28-2E5F-053E-5AB6-AC2FF672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84" y="1219200"/>
            <a:ext cx="7287348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5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Se connaitre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AB2A38-2093-67A2-C49F-2C9DD2CEF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6384" y="5333998"/>
            <a:ext cx="7287348" cy="6432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buFont typeface="Arial"/>
              <a:buChar char="•"/>
            </a:pPr>
            <a:r>
              <a:rPr lang="en-US" sz="3600" dirty="0"/>
              <a:t>Course enfants</a:t>
            </a:r>
          </a:p>
          <a:p>
            <a:pPr lvl="1" defTabSz="457200">
              <a:spcAft>
                <a:spcPts val="600"/>
              </a:spcAft>
              <a:buFont typeface="Arial"/>
              <a:buChar char="•"/>
            </a:pPr>
            <a:r>
              <a:rPr lang="en-US" sz="3200" dirty="0"/>
              <a:t>Depart a fond, milieu </a:t>
            </a:r>
            <a:r>
              <a:rPr lang="en-US" sz="3200" dirty="0" err="1"/>
              <a:t>en</a:t>
            </a:r>
            <a:r>
              <a:rPr lang="en-US" sz="3200" dirty="0"/>
              <a:t> PLS, et finish a fond, et vomit a fond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C0CC6-AA18-BE9A-21EE-E77278DD7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4"/>
          <a:stretch/>
        </p:blipFill>
        <p:spPr>
          <a:xfrm>
            <a:off x="9264350" y="1271056"/>
            <a:ext cx="13833266" cy="1049549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94BE5E-A933-DF40-D5C1-264AFB28BE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3598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N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</a:t>
            </a:r>
          </a:p>
        </p:txBody>
      </p:sp>
      <p:sp>
        <p:nvSpPr>
          <p:cNvPr id="337" name="Morphologiq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Temperature</a:t>
            </a:r>
            <a:r>
              <a:rPr lang="fr-FR" dirty="0"/>
              <a:t> peau + corps(avec capteur </a:t>
            </a:r>
            <a:r>
              <a:rPr lang="fr-FR" dirty="0" err="1"/>
              <a:t>dedidé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https://corebodytemp.com/products/core</a:t>
            </a:r>
          </a:p>
          <a:p>
            <a:r>
              <a:rPr lang="fr-FR" dirty="0"/>
              <a:t>Glycémie (avec capteur cardio)</a:t>
            </a:r>
          </a:p>
          <a:p>
            <a:pPr lvl="1"/>
            <a:r>
              <a:rPr lang="fr-FR" dirty="0"/>
              <a:t>https://afontechnology.com/glucowear/</a:t>
            </a:r>
          </a:p>
          <a:p>
            <a:r>
              <a:rPr lang="fr-FR" dirty="0"/>
              <a:t>Tension </a:t>
            </a:r>
          </a:p>
          <a:p>
            <a:pPr>
              <a:buBlip>
                <a:blip r:embed="rId2"/>
              </a:buBlip>
            </a:pPr>
            <a:r>
              <a:rPr dirty="0" err="1"/>
              <a:t>Morphologique</a:t>
            </a:r>
            <a:endParaRPr dirty="0"/>
          </a:p>
          <a:p>
            <a:pPr>
              <a:buBlip>
                <a:blip r:embed="rId2"/>
              </a:buBlip>
            </a:pPr>
            <a:r>
              <a:rPr dirty="0" err="1"/>
              <a:t>Physiologique</a:t>
            </a:r>
            <a:endParaRPr lang="fr-FR" dirty="0"/>
          </a:p>
          <a:p>
            <a:r>
              <a:rPr lang="fr-FR" dirty="0"/>
              <a:t>Métabolique</a:t>
            </a:r>
          </a:p>
          <a:p>
            <a:pPr lvl="1"/>
            <a:r>
              <a:rPr lang="fr-FR" dirty="0"/>
              <a:t>Analyseur de quantité de mitochondrie</a:t>
            </a: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1CB2B2-79A5-73B2-37C9-54709A9095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38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340" name="Apprendre à se connaître, les informations et leurs analyse permettant d’accélérer et affiner le processu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 err="1"/>
              <a:t>Apprendre</a:t>
            </a:r>
            <a:r>
              <a:rPr dirty="0"/>
              <a:t> à se </a:t>
            </a:r>
            <a:r>
              <a:rPr dirty="0" err="1"/>
              <a:t>connaître</a:t>
            </a:r>
            <a:r>
              <a:rPr dirty="0"/>
              <a:t>, les </a:t>
            </a:r>
            <a:r>
              <a:rPr dirty="0" err="1"/>
              <a:t>informations</a:t>
            </a:r>
            <a:r>
              <a:rPr dirty="0"/>
              <a:t> et </a:t>
            </a:r>
            <a:r>
              <a:rPr dirty="0" err="1"/>
              <a:t>leurs</a:t>
            </a:r>
            <a:r>
              <a:rPr dirty="0"/>
              <a:t> </a:t>
            </a:r>
            <a:r>
              <a:rPr dirty="0" err="1"/>
              <a:t>analyse</a:t>
            </a:r>
            <a:r>
              <a:rPr dirty="0"/>
              <a:t> </a:t>
            </a:r>
            <a:r>
              <a:rPr dirty="0" err="1"/>
              <a:t>permettant</a:t>
            </a:r>
            <a:r>
              <a:rPr dirty="0"/>
              <a:t> </a:t>
            </a:r>
            <a:r>
              <a:rPr dirty="0" err="1"/>
              <a:t>d’accélérer</a:t>
            </a:r>
            <a:r>
              <a:rPr dirty="0"/>
              <a:t> et </a:t>
            </a:r>
            <a:r>
              <a:rPr dirty="0" err="1"/>
              <a:t>affiner</a:t>
            </a:r>
            <a:r>
              <a:rPr dirty="0"/>
              <a:t> le processus</a:t>
            </a:r>
            <a:endParaRPr lang="fr-FR" dirty="0"/>
          </a:p>
          <a:p>
            <a:pPr lvl="1"/>
            <a:r>
              <a:rPr lang="fr-FR" dirty="0"/>
              <a:t>Pensez aux courses d’enfants</a:t>
            </a:r>
            <a:endParaRPr dirty="0"/>
          </a:p>
          <a:p>
            <a:pPr>
              <a:buBlip>
                <a:blip r:embed="rId2"/>
              </a:buBlip>
            </a:pPr>
            <a:r>
              <a:rPr dirty="0"/>
              <a:t>Accepter car les </a:t>
            </a:r>
            <a:r>
              <a:rPr dirty="0" err="1"/>
              <a:t>informations</a:t>
            </a:r>
            <a:r>
              <a:rPr dirty="0"/>
              <a:t> </a:t>
            </a:r>
            <a:r>
              <a:rPr dirty="0" err="1"/>
              <a:t>sont</a:t>
            </a:r>
            <a:r>
              <a:rPr dirty="0"/>
              <a:t> </a:t>
            </a:r>
            <a:r>
              <a:rPr dirty="0" err="1"/>
              <a:t>instantanées</a:t>
            </a:r>
            <a:endParaRPr dirty="0"/>
          </a:p>
          <a:p>
            <a:pPr>
              <a:buBlip>
                <a:blip r:embed="rId2"/>
              </a:buBlip>
            </a:pPr>
            <a:r>
              <a:rPr dirty="0" err="1"/>
              <a:t>Affiner</a:t>
            </a:r>
            <a:r>
              <a:rPr dirty="0"/>
              <a:t> car </a:t>
            </a:r>
            <a:r>
              <a:rPr dirty="0" err="1"/>
              <a:t>analyser</a:t>
            </a:r>
            <a:r>
              <a:rPr dirty="0"/>
              <a:t> et on </a:t>
            </a:r>
            <a:r>
              <a:rPr dirty="0" err="1"/>
              <a:t>réduit</a:t>
            </a:r>
            <a:r>
              <a:rPr dirty="0"/>
              <a:t> la </a:t>
            </a:r>
            <a:r>
              <a:rPr dirty="0" err="1"/>
              <a:t>subjectivité</a:t>
            </a:r>
            <a:r>
              <a:rPr dirty="0"/>
              <a:t>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202A1DC-8BFF-1B4C-5B7B-F455E6A207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39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Les capteurs</a:t>
            </a:r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xfrm>
            <a:off x="2161894" y="3263709"/>
            <a:ext cx="10209032" cy="94107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fr-FR"/>
              <a:t>Fréquence cardiaque</a:t>
            </a:r>
          </a:p>
          <a:p>
            <a:pPr lvl="1"/>
            <a:r>
              <a:rPr lang="fr-FR"/>
              <a:t>Ceinture (électrique), optique, EGC</a:t>
            </a:r>
          </a:p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Positionnement (GPS, Galileo, </a:t>
            </a:r>
            <a:r>
              <a:rPr lang="fr-FR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Beidou</a:t>
            </a:r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/Compass, </a:t>
            </a:r>
            <a:r>
              <a:rPr lang="fr-FR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glonass</a:t>
            </a:r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, QZSS,…)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/>
              <a:t>Accéléromètre / Gyroscope</a:t>
            </a:r>
          </a:p>
          <a:p>
            <a:pPr lvl="1"/>
            <a:r>
              <a:rPr lang="fr-FR"/>
              <a:t>Capteur de foulée</a:t>
            </a:r>
          </a:p>
          <a:p>
            <a:pPr lvl="1"/>
            <a:r>
              <a:rPr lang="fr-FR"/>
              <a:t>Cadence/vitesse en vélo</a:t>
            </a:r>
          </a:p>
          <a:p>
            <a:pPr lvl="1"/>
            <a:r>
              <a:rPr lang="fr-FR"/>
              <a:t>Autres (Golf, natation, etc..)</a:t>
            </a:r>
          </a:p>
          <a:p>
            <a:r>
              <a:rPr lang="fr-FR"/>
              <a:t>Baromètre</a:t>
            </a:r>
          </a:p>
          <a:p>
            <a:r>
              <a:rPr lang="fr-FR"/>
              <a:t>Thermomètre</a:t>
            </a:r>
          </a:p>
          <a:p>
            <a:r>
              <a:rPr lang="fr-FR"/>
              <a:t>Oxymètre</a:t>
            </a:r>
          </a:p>
          <a:p>
            <a:r>
              <a:rPr lang="fr-FR"/>
              <a:t>Puissance/couple</a:t>
            </a:r>
          </a:p>
          <a:p>
            <a:endParaRPr lang="fr-FR"/>
          </a:p>
        </p:txBody>
      </p:sp>
      <p:sp>
        <p:nvSpPr>
          <p:cNvPr id="3" name="Capture…">
            <a:extLst>
              <a:ext uri="{FF2B5EF4-FFF2-40B4-BE49-F238E27FC236}">
                <a16:creationId xmlns:a16="http://schemas.microsoft.com/office/drawing/2014/main" id="{F9CBF582-64CE-14E9-6862-73E7B5614BA6}"/>
              </a:ext>
            </a:extLst>
          </p:cNvPr>
          <p:cNvSpPr txBox="1">
            <a:spLocks/>
          </p:cNvSpPr>
          <p:nvPr/>
        </p:nvSpPr>
        <p:spPr>
          <a:xfrm>
            <a:off x="13753940" y="3049577"/>
            <a:ext cx="10209032" cy="9410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4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3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3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Luminosité/UV</a:t>
            </a:r>
          </a:p>
          <a:p>
            <a:r>
              <a:rPr lang="fr-FR"/>
              <a:t>Glycémie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/>
              <a:t>Tensiomètre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/>
              <a:t>sueur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Radar/lidar</a:t>
            </a:r>
          </a:p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Batterie (vélo électrique)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/>
              <a:t>Aero</a:t>
            </a:r>
          </a:p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35EE45-9BED-C468-A4FD-7F6C700D4F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89130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réation du triathl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Création</a:t>
            </a:r>
            <a:r>
              <a:rPr dirty="0"/>
              <a:t> du triathlon </a:t>
            </a:r>
          </a:p>
        </p:txBody>
      </p:sp>
      <p:sp>
        <p:nvSpPr>
          <p:cNvPr id="344" name="Photo du départ des 2 premiers avec homme et femme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fr-FR" dirty="0"/>
              <a:t>18 </a:t>
            </a:r>
            <a:r>
              <a:rPr lang="fr-FR"/>
              <a:t>Février 1978</a:t>
            </a:r>
            <a:endParaRPr dirty="0"/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Pas de </a:t>
            </a:r>
            <a:r>
              <a:rPr dirty="0" err="1"/>
              <a:t>capteurs</a:t>
            </a:r>
            <a:r>
              <a:rPr dirty="0"/>
              <a:t>, </a:t>
            </a:r>
            <a:r>
              <a:rPr dirty="0" err="1"/>
              <a:t>même</a:t>
            </a:r>
            <a:r>
              <a:rPr dirty="0"/>
              <a:t> pas de matériel </a:t>
            </a:r>
            <a:r>
              <a:rPr dirty="0" err="1"/>
              <a:t>dédier</a:t>
            </a:r>
            <a:r>
              <a:rPr dirty="0"/>
              <a:t> … et des temps de excellent !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D34B6A-C225-4953-A4E2-9F47E6E8A7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40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031995-5806-3E4E-A5AD-150F023F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2794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792687-D971-E21E-78C7-F1A71120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64008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photo description available.">
            <a:extLst>
              <a:ext uri="{FF2B5EF4-FFF2-40B4-BE49-F238E27FC236}">
                <a16:creationId xmlns:a16="http://schemas.microsoft.com/office/drawing/2014/main" id="{262B8B2E-9D0D-4662-5F62-EF5E0C82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5529" y="3937000"/>
            <a:ext cx="5267325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8 febbraio 1978 – 1° Ironman Hawaii: foto, video, classifica">
            <a:extLst>
              <a:ext uri="{FF2B5EF4-FFF2-40B4-BE49-F238E27FC236}">
                <a16:creationId xmlns:a16="http://schemas.microsoft.com/office/drawing/2014/main" id="{B5842A0D-FDEB-A6E8-FAB3-B8774C03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359" y="2948082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FC3835A-03CD-CF3D-9F81-4F03D05B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Références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00C187-703A-7BDC-546D-51A446A9240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943100" y="3937000"/>
            <a:ext cx="21689786" cy="8064500"/>
          </a:xfrm>
        </p:spPr>
        <p:txBody>
          <a:bodyPr/>
          <a:lstStyle/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  <a:t>https://www.sbs.com.au/news/article/a-russian-commander-was-killed-while-jogging-was-he-tracked-through-a-fitness-app/h0vd6ucxd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>
              <a:buClr>
                <a:srgbClr val="FFFFFF"/>
              </a:buClr>
            </a:pP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Sport et numérique : comment prévenir les blessures chez les athlètes ? | Inria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288E0E-789F-EDAA-7901-CBCB868ABD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62000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72C26D3B-FE87-9F47-360D-3B003AC72DEA}"/>
              </a:ext>
            </a:extLst>
          </p:cNvPr>
          <p:cNvSpPr>
            <a:spLocks noGrp="1"/>
          </p:cNvSpPr>
          <p:nvPr>
            <p:ph type="pic" sz="half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19DF352-E3A7-DCFA-0AD1-23E16E14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17E544-6B5F-7CA5-65F1-069322CCD43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0E5AFE-C4A4-2B42-2A93-E1D4FD2C11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8664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Les capteurs : Historique</a:t>
            </a:r>
            <a:endParaRPr/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xfrm>
            <a:off x="1930400" y="3186545"/>
            <a:ext cx="20510500" cy="9410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/>
              <a:t>Compteur vélo (</a:t>
            </a:r>
            <a:r>
              <a:rPr lang="fr-FR" err="1"/>
              <a:t>cable</a:t>
            </a:r>
            <a:r>
              <a:rPr lang="fr-FR"/>
              <a:t>, </a:t>
            </a:r>
            <a:r>
              <a:rPr lang="fr-FR" err="1"/>
              <a:t>electronique</a:t>
            </a:r>
            <a:r>
              <a:rPr lang="fr-FR"/>
              <a:t> avec aimant)</a:t>
            </a:r>
          </a:p>
          <a:p>
            <a:pPr lvl="1"/>
            <a:r>
              <a:rPr lang="fr-FR"/>
              <a:t>En partie, toujours utilisé (cadence/vitesse pour vélo)</a:t>
            </a:r>
          </a:p>
          <a:p>
            <a:r>
              <a:rPr lang="fr-FR"/>
              <a:t>Montre </a:t>
            </a:r>
            <a:r>
              <a:rPr lang="fr-FR" err="1"/>
              <a:t>gps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D173B2-870B-A82B-38FE-18024AC4AD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0636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La fréquence cardiaque</a:t>
            </a:r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xfrm>
            <a:off x="1930400" y="3186545"/>
            <a:ext cx="20510500" cy="9410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fr-FR" dirty="0"/>
              <a:t>Transferts via … Infrarouge Polar </a:t>
            </a:r>
            <a:r>
              <a:rPr lang="fr-FR" dirty="0" err="1"/>
              <a:t>SxxX</a:t>
            </a:r>
            <a:endParaRPr lang="fr-FR" dirty="0"/>
          </a:p>
          <a:p>
            <a:pPr>
              <a:buBlip>
                <a:blip r:embed="rId3"/>
              </a:buBlip>
            </a:pPr>
            <a:r>
              <a:rPr lang="fr-FR" dirty="0"/>
              <a:t>Mais aussi .. </a:t>
            </a:r>
            <a:r>
              <a:rPr lang="fr-FR" dirty="0" err="1"/>
              <a:t>Flashlights</a:t>
            </a:r>
            <a:r>
              <a:rPr lang="fr-FR" dirty="0"/>
              <a:t> (Polar </a:t>
            </a:r>
            <a:r>
              <a:rPr lang="fr-FR" dirty="0" err="1"/>
              <a:t>FTx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67B18A-0AC0-DBA8-997F-F661C01C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95" y="280554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0BC3B7-721F-F01E-89BD-326EA34033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2038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La fréquence cardiaque</a:t>
            </a:r>
            <a:endParaRPr/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xfrm>
            <a:off x="1930400" y="3186545"/>
            <a:ext cx="20510500" cy="9410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fr-FR" dirty="0"/>
              <a:t>Début pour le publique : Polar ~1980</a:t>
            </a:r>
          </a:p>
          <a:p>
            <a:pPr>
              <a:buBlip>
                <a:blip r:embed="rId3"/>
              </a:buBlip>
            </a:pPr>
            <a:r>
              <a:rPr lang="fr-FR" dirty="0"/>
              <a:t>Fréquence cardiaque</a:t>
            </a:r>
          </a:p>
          <a:p>
            <a:pPr lvl="1"/>
            <a:r>
              <a:rPr lang="fr-FR" dirty="0"/>
              <a:t>Ceinture (électrique)</a:t>
            </a:r>
          </a:p>
          <a:p>
            <a:pPr lvl="2"/>
            <a:r>
              <a:rPr lang="fr-FR" dirty="0"/>
              <a:t>Fiable, précis, temps de réponse réduit</a:t>
            </a:r>
          </a:p>
          <a:p>
            <a:pPr lvl="2"/>
            <a:r>
              <a:rPr lang="fr-FR" dirty="0"/>
              <a:t>PB :  confort (proche du cœur), peu pratique, encore plus pour les femmes.</a:t>
            </a:r>
          </a:p>
          <a:p>
            <a:pPr lvl="1"/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ECG ~2022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2"/>
            <a:r>
              <a:rPr lang="fr-FR" dirty="0"/>
              <a:t>Signaux électriques du coeur</a:t>
            </a:r>
          </a:p>
          <a:p>
            <a:pPr lvl="1"/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Optique ~2017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2"/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LEDs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+ photodiode pour enregistrer la taille des vaisseaux sanguins.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2"/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PB : Temps de réponse, Température, Eau, peau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39F08F6-407D-B78E-18BA-105BBF405F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1695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A94506-BCE8-30CD-365B-49670225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930" y="1219200"/>
            <a:ext cx="10245212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fr-FR" sz="3200" dirty="0"/>
              <a:t>LE positionnement</a:t>
            </a:r>
            <a:endParaRPr lang="en-US" sz="32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A0F95D-8F8D-0549-F658-35AFDEA5A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40930" y="5333998"/>
            <a:ext cx="10245212" cy="64325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Aft>
                <a:spcPts val="600"/>
              </a:spcAft>
              <a:buFont typeface="Arial"/>
              <a:buChar char="•"/>
            </a:pPr>
            <a:r>
              <a:rPr lang="en-US"/>
              <a:t>Ma premiere montre avec GPS et la </a:t>
            </a:r>
            <a:r>
              <a:rPr lang="en-US" err="1"/>
              <a:t>seconde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  <a:p>
            <a:pPr defTabSz="457200">
              <a:spcAft>
                <a:spcPts val="600"/>
              </a:spcAft>
              <a:buFont typeface="Arial"/>
              <a:buChar char="•"/>
            </a:pP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1E91A-2B05-BCF7-0254-57EFBFF45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r="3894"/>
          <a:stretch/>
        </p:blipFill>
        <p:spPr bwMode="auto">
          <a:xfrm>
            <a:off x="1286384" y="2122141"/>
            <a:ext cx="10903254" cy="8831635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A5DAB4-DEE3-125B-6AD6-926C98DCDF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46747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nalys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err="1"/>
              <a:t>Analyse</a:t>
            </a:r>
            <a:endParaRPr/>
          </a:p>
          <a:p>
            <a:r>
              <a:t>HR</a:t>
            </a:r>
          </a:p>
        </p:txBody>
      </p:sp>
      <p:sp>
        <p:nvSpPr>
          <p:cNvPr id="205" name="Context…"/>
          <p:cNvSpPr txBox="1">
            <a:spLocks noGrp="1"/>
          </p:cNvSpPr>
          <p:nvPr>
            <p:ph type="body" sz="half" idx="1"/>
          </p:nvPr>
        </p:nvSpPr>
        <p:spPr>
          <a:xfrm>
            <a:off x="1878637" y="3943350"/>
            <a:ext cx="10033001" cy="80645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Context</a:t>
            </a:r>
          </a:p>
          <a:p>
            <a:pPr lvl="1">
              <a:buBlip>
                <a:blip r:embed="rId2"/>
              </a:buBlip>
            </a:pPr>
            <a:r>
              <a:t>Du </a:t>
            </a:r>
            <a:r>
              <a:rPr err="1"/>
              <a:t>capteur</a:t>
            </a:r>
            <a:endParaRPr/>
          </a:p>
          <a:p>
            <a:pPr lvl="1">
              <a:buBlip>
                <a:blip r:embed="rId2"/>
              </a:buBlip>
            </a:pPr>
            <a:r>
              <a:t>De capture</a:t>
            </a:r>
          </a:p>
        </p:txBody>
      </p:sp>
      <p:grpSp>
        <p:nvGrpSpPr>
          <p:cNvPr id="209" name="Dessin"/>
          <p:cNvGrpSpPr/>
          <p:nvPr/>
        </p:nvGrpSpPr>
        <p:grpSpPr>
          <a:xfrm>
            <a:off x="6066386" y="764192"/>
            <a:ext cx="3655030" cy="2317664"/>
            <a:chOff x="-329997" y="-903344"/>
            <a:chExt cx="3655028" cy="2317662"/>
          </a:xfrm>
        </p:grpSpPr>
        <p:sp>
          <p:nvSpPr>
            <p:cNvPr id="206" name="Ligne"/>
            <p:cNvSpPr/>
            <p:nvPr/>
          </p:nvSpPr>
          <p:spPr>
            <a:xfrm>
              <a:off x="-183988" y="-903345"/>
              <a:ext cx="1476806" cy="165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2676" y="11803"/>
                  </a:moveTo>
                  <a:cubicBezTo>
                    <a:pt x="2051" y="11553"/>
                    <a:pt x="1426" y="11302"/>
                    <a:pt x="905" y="10551"/>
                  </a:cubicBezTo>
                  <a:cubicBezTo>
                    <a:pt x="384" y="9800"/>
                    <a:pt x="-33" y="8547"/>
                    <a:pt x="2" y="7389"/>
                  </a:cubicBezTo>
                  <a:cubicBezTo>
                    <a:pt x="36" y="6231"/>
                    <a:pt x="523" y="5167"/>
                    <a:pt x="1599" y="4133"/>
                  </a:cubicBezTo>
                  <a:cubicBezTo>
                    <a:pt x="2676" y="3100"/>
                    <a:pt x="4343" y="2099"/>
                    <a:pt x="6496" y="1316"/>
                  </a:cubicBezTo>
                  <a:cubicBezTo>
                    <a:pt x="8649" y="533"/>
                    <a:pt x="11288" y="-30"/>
                    <a:pt x="13719" y="1"/>
                  </a:cubicBezTo>
                  <a:cubicBezTo>
                    <a:pt x="16150" y="33"/>
                    <a:pt x="18372" y="659"/>
                    <a:pt x="19726" y="1660"/>
                  </a:cubicBezTo>
                  <a:cubicBezTo>
                    <a:pt x="21081" y="2662"/>
                    <a:pt x="21567" y="4040"/>
                    <a:pt x="21359" y="5699"/>
                  </a:cubicBezTo>
                  <a:cubicBezTo>
                    <a:pt x="21150" y="7358"/>
                    <a:pt x="20247" y="9299"/>
                    <a:pt x="18997" y="11177"/>
                  </a:cubicBezTo>
                  <a:cubicBezTo>
                    <a:pt x="17747" y="13055"/>
                    <a:pt x="16150" y="14871"/>
                    <a:pt x="15177" y="15998"/>
                  </a:cubicBezTo>
                  <a:cubicBezTo>
                    <a:pt x="14205" y="17125"/>
                    <a:pt x="13858" y="17563"/>
                    <a:pt x="13858" y="17845"/>
                  </a:cubicBezTo>
                  <a:cubicBezTo>
                    <a:pt x="13858" y="18127"/>
                    <a:pt x="14205" y="18252"/>
                    <a:pt x="14899" y="18346"/>
                  </a:cubicBezTo>
                  <a:cubicBezTo>
                    <a:pt x="15594" y="18440"/>
                    <a:pt x="16636" y="18502"/>
                    <a:pt x="17643" y="18815"/>
                  </a:cubicBezTo>
                  <a:cubicBezTo>
                    <a:pt x="18650" y="19128"/>
                    <a:pt x="19622" y="19692"/>
                    <a:pt x="20143" y="20193"/>
                  </a:cubicBezTo>
                  <a:cubicBezTo>
                    <a:pt x="20664" y="20693"/>
                    <a:pt x="20734" y="21132"/>
                    <a:pt x="20803" y="2157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gne"/>
            <p:cNvSpPr/>
            <p:nvPr/>
          </p:nvSpPr>
          <p:spPr>
            <a:xfrm>
              <a:off x="-329998" y="699111"/>
              <a:ext cx="1663606" cy="71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351" extrusionOk="0">
                  <a:moveTo>
                    <a:pt x="19179" y="1446"/>
                  </a:moveTo>
                  <a:cubicBezTo>
                    <a:pt x="19366" y="873"/>
                    <a:pt x="19552" y="301"/>
                    <a:pt x="19800" y="87"/>
                  </a:cubicBezTo>
                  <a:cubicBezTo>
                    <a:pt x="20048" y="-128"/>
                    <a:pt x="20359" y="15"/>
                    <a:pt x="20669" y="1016"/>
                  </a:cubicBezTo>
                  <a:cubicBezTo>
                    <a:pt x="20979" y="2018"/>
                    <a:pt x="21290" y="3877"/>
                    <a:pt x="21445" y="5594"/>
                  </a:cubicBezTo>
                  <a:cubicBezTo>
                    <a:pt x="21600" y="7310"/>
                    <a:pt x="21600" y="8884"/>
                    <a:pt x="21321" y="10386"/>
                  </a:cubicBezTo>
                  <a:cubicBezTo>
                    <a:pt x="21041" y="11888"/>
                    <a:pt x="20483" y="13318"/>
                    <a:pt x="19241" y="14820"/>
                  </a:cubicBezTo>
                  <a:cubicBezTo>
                    <a:pt x="18000" y="16322"/>
                    <a:pt x="16076" y="17896"/>
                    <a:pt x="13934" y="19112"/>
                  </a:cubicBezTo>
                  <a:cubicBezTo>
                    <a:pt x="11793" y="20328"/>
                    <a:pt x="9434" y="21186"/>
                    <a:pt x="7076" y="21329"/>
                  </a:cubicBezTo>
                  <a:cubicBezTo>
                    <a:pt x="4717" y="21472"/>
                    <a:pt x="2359" y="20900"/>
                    <a:pt x="0" y="20328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gne"/>
            <p:cNvSpPr/>
            <p:nvPr/>
          </p:nvSpPr>
          <p:spPr>
            <a:xfrm>
              <a:off x="2311201" y="-888600"/>
              <a:ext cx="1013830" cy="215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514" extrusionOk="0">
                  <a:moveTo>
                    <a:pt x="9681" y="2267"/>
                  </a:moveTo>
                  <a:cubicBezTo>
                    <a:pt x="8381" y="2171"/>
                    <a:pt x="7081" y="2076"/>
                    <a:pt x="6081" y="2028"/>
                  </a:cubicBezTo>
                  <a:cubicBezTo>
                    <a:pt x="5081" y="1980"/>
                    <a:pt x="4381" y="1980"/>
                    <a:pt x="3681" y="2243"/>
                  </a:cubicBezTo>
                  <a:cubicBezTo>
                    <a:pt x="2981" y="2506"/>
                    <a:pt x="2281" y="3031"/>
                    <a:pt x="1581" y="3963"/>
                  </a:cubicBezTo>
                  <a:cubicBezTo>
                    <a:pt x="881" y="4895"/>
                    <a:pt x="181" y="6233"/>
                    <a:pt x="31" y="7356"/>
                  </a:cubicBezTo>
                  <a:cubicBezTo>
                    <a:pt x="-119" y="8479"/>
                    <a:pt x="281" y="9387"/>
                    <a:pt x="1281" y="10056"/>
                  </a:cubicBezTo>
                  <a:cubicBezTo>
                    <a:pt x="2281" y="10725"/>
                    <a:pt x="3881" y="11155"/>
                    <a:pt x="5681" y="11155"/>
                  </a:cubicBezTo>
                  <a:cubicBezTo>
                    <a:pt x="7481" y="11155"/>
                    <a:pt x="9481" y="10725"/>
                    <a:pt x="11181" y="9913"/>
                  </a:cubicBezTo>
                  <a:cubicBezTo>
                    <a:pt x="12881" y="9100"/>
                    <a:pt x="14281" y="7906"/>
                    <a:pt x="15131" y="6615"/>
                  </a:cubicBezTo>
                  <a:cubicBezTo>
                    <a:pt x="15981" y="5325"/>
                    <a:pt x="16281" y="3939"/>
                    <a:pt x="16181" y="2912"/>
                  </a:cubicBezTo>
                  <a:cubicBezTo>
                    <a:pt x="16081" y="1885"/>
                    <a:pt x="15581" y="1215"/>
                    <a:pt x="15081" y="785"/>
                  </a:cubicBezTo>
                  <a:cubicBezTo>
                    <a:pt x="14581" y="355"/>
                    <a:pt x="14081" y="164"/>
                    <a:pt x="13531" y="69"/>
                  </a:cubicBezTo>
                  <a:cubicBezTo>
                    <a:pt x="12981" y="-27"/>
                    <a:pt x="12381" y="-27"/>
                    <a:pt x="11931" y="92"/>
                  </a:cubicBezTo>
                  <a:cubicBezTo>
                    <a:pt x="11481" y="212"/>
                    <a:pt x="11181" y="451"/>
                    <a:pt x="11131" y="1263"/>
                  </a:cubicBezTo>
                  <a:cubicBezTo>
                    <a:pt x="11081" y="2076"/>
                    <a:pt x="11281" y="3461"/>
                    <a:pt x="12131" y="4895"/>
                  </a:cubicBezTo>
                  <a:cubicBezTo>
                    <a:pt x="12981" y="6329"/>
                    <a:pt x="14481" y="7810"/>
                    <a:pt x="15981" y="9387"/>
                  </a:cubicBezTo>
                  <a:cubicBezTo>
                    <a:pt x="17481" y="10964"/>
                    <a:pt x="18981" y="12637"/>
                    <a:pt x="19981" y="14166"/>
                  </a:cubicBezTo>
                  <a:cubicBezTo>
                    <a:pt x="20981" y="15695"/>
                    <a:pt x="21481" y="17081"/>
                    <a:pt x="20931" y="18108"/>
                  </a:cubicBezTo>
                  <a:cubicBezTo>
                    <a:pt x="20381" y="19136"/>
                    <a:pt x="18781" y="19805"/>
                    <a:pt x="16131" y="20331"/>
                  </a:cubicBezTo>
                  <a:cubicBezTo>
                    <a:pt x="13481" y="20856"/>
                    <a:pt x="9781" y="21238"/>
                    <a:pt x="7431" y="21406"/>
                  </a:cubicBezTo>
                  <a:cubicBezTo>
                    <a:pt x="5081" y="21573"/>
                    <a:pt x="4081" y="21525"/>
                    <a:pt x="3431" y="21406"/>
                  </a:cubicBezTo>
                  <a:cubicBezTo>
                    <a:pt x="2781" y="21286"/>
                    <a:pt x="2481" y="21095"/>
                    <a:pt x="2181" y="2090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9" name="Dessin"/>
          <p:cNvGrpSpPr/>
          <p:nvPr/>
        </p:nvGrpSpPr>
        <p:grpSpPr>
          <a:xfrm>
            <a:off x="12716655" y="680455"/>
            <a:ext cx="5683760" cy="6866591"/>
            <a:chOff x="-1140521" y="-67061"/>
            <a:chExt cx="5683758" cy="6866590"/>
          </a:xfrm>
        </p:grpSpPr>
        <p:sp>
          <p:nvSpPr>
            <p:cNvPr id="210" name="Ligne"/>
            <p:cNvSpPr/>
            <p:nvPr/>
          </p:nvSpPr>
          <p:spPr>
            <a:xfrm>
              <a:off x="-1140522" y="-67062"/>
              <a:ext cx="1141158" cy="1908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396" extrusionOk="0">
                  <a:moveTo>
                    <a:pt x="21523" y="752"/>
                  </a:moveTo>
                  <a:cubicBezTo>
                    <a:pt x="21071" y="483"/>
                    <a:pt x="20619" y="215"/>
                    <a:pt x="19896" y="80"/>
                  </a:cubicBezTo>
                  <a:cubicBezTo>
                    <a:pt x="19173" y="-54"/>
                    <a:pt x="18179" y="-54"/>
                    <a:pt x="16507" y="349"/>
                  </a:cubicBezTo>
                  <a:cubicBezTo>
                    <a:pt x="14835" y="752"/>
                    <a:pt x="12485" y="1558"/>
                    <a:pt x="10452" y="2552"/>
                  </a:cubicBezTo>
                  <a:cubicBezTo>
                    <a:pt x="8418" y="3546"/>
                    <a:pt x="6701" y="4728"/>
                    <a:pt x="5120" y="6286"/>
                  </a:cubicBezTo>
                  <a:cubicBezTo>
                    <a:pt x="3538" y="7845"/>
                    <a:pt x="2092" y="9779"/>
                    <a:pt x="1188" y="11686"/>
                  </a:cubicBezTo>
                  <a:cubicBezTo>
                    <a:pt x="285" y="13594"/>
                    <a:pt x="-77" y="15474"/>
                    <a:pt x="13" y="17006"/>
                  </a:cubicBezTo>
                  <a:cubicBezTo>
                    <a:pt x="104" y="18537"/>
                    <a:pt x="646" y="19719"/>
                    <a:pt x="1640" y="20471"/>
                  </a:cubicBezTo>
                  <a:cubicBezTo>
                    <a:pt x="2634" y="21224"/>
                    <a:pt x="4080" y="21546"/>
                    <a:pt x="5617" y="21331"/>
                  </a:cubicBezTo>
                  <a:cubicBezTo>
                    <a:pt x="7153" y="21116"/>
                    <a:pt x="8780" y="20364"/>
                    <a:pt x="10181" y="19209"/>
                  </a:cubicBezTo>
                  <a:cubicBezTo>
                    <a:pt x="11582" y="18053"/>
                    <a:pt x="12756" y="16495"/>
                    <a:pt x="12802" y="15367"/>
                  </a:cubicBezTo>
                  <a:cubicBezTo>
                    <a:pt x="12847" y="14239"/>
                    <a:pt x="11762" y="13540"/>
                    <a:pt x="10452" y="13245"/>
                  </a:cubicBezTo>
                  <a:cubicBezTo>
                    <a:pt x="9141" y="12949"/>
                    <a:pt x="7605" y="13056"/>
                    <a:pt x="6430" y="13674"/>
                  </a:cubicBezTo>
                  <a:cubicBezTo>
                    <a:pt x="5255" y="14292"/>
                    <a:pt x="4442" y="15421"/>
                    <a:pt x="3628" y="16549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gne"/>
            <p:cNvSpPr/>
            <p:nvPr/>
          </p:nvSpPr>
          <p:spPr>
            <a:xfrm>
              <a:off x="107918" y="97238"/>
              <a:ext cx="775310" cy="1987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533" extrusionOk="0">
                  <a:moveTo>
                    <a:pt x="10152" y="37"/>
                  </a:moveTo>
                  <a:cubicBezTo>
                    <a:pt x="9489" y="-15"/>
                    <a:pt x="8827" y="-67"/>
                    <a:pt x="8098" y="296"/>
                  </a:cubicBezTo>
                  <a:cubicBezTo>
                    <a:pt x="7369" y="660"/>
                    <a:pt x="6574" y="1439"/>
                    <a:pt x="5315" y="2503"/>
                  </a:cubicBezTo>
                  <a:cubicBezTo>
                    <a:pt x="4056" y="3568"/>
                    <a:pt x="2333" y="4918"/>
                    <a:pt x="1339" y="5956"/>
                  </a:cubicBezTo>
                  <a:cubicBezTo>
                    <a:pt x="346" y="6995"/>
                    <a:pt x="81" y="7721"/>
                    <a:pt x="14" y="8241"/>
                  </a:cubicBezTo>
                  <a:cubicBezTo>
                    <a:pt x="-52" y="8760"/>
                    <a:pt x="81" y="9071"/>
                    <a:pt x="942" y="9305"/>
                  </a:cubicBezTo>
                  <a:cubicBezTo>
                    <a:pt x="1803" y="9539"/>
                    <a:pt x="3393" y="9695"/>
                    <a:pt x="6110" y="9383"/>
                  </a:cubicBezTo>
                  <a:cubicBezTo>
                    <a:pt x="8827" y="9071"/>
                    <a:pt x="12669" y="8293"/>
                    <a:pt x="15055" y="7851"/>
                  </a:cubicBezTo>
                  <a:cubicBezTo>
                    <a:pt x="17440" y="7410"/>
                    <a:pt x="18368" y="7306"/>
                    <a:pt x="19163" y="7254"/>
                  </a:cubicBezTo>
                  <a:cubicBezTo>
                    <a:pt x="19958" y="7202"/>
                    <a:pt x="20620" y="7202"/>
                    <a:pt x="21018" y="7358"/>
                  </a:cubicBezTo>
                  <a:cubicBezTo>
                    <a:pt x="21415" y="7514"/>
                    <a:pt x="21548" y="7825"/>
                    <a:pt x="21349" y="8812"/>
                  </a:cubicBezTo>
                  <a:cubicBezTo>
                    <a:pt x="21150" y="9798"/>
                    <a:pt x="20620" y="11460"/>
                    <a:pt x="20223" y="13121"/>
                  </a:cubicBezTo>
                  <a:cubicBezTo>
                    <a:pt x="19825" y="14783"/>
                    <a:pt x="19560" y="16445"/>
                    <a:pt x="19428" y="17846"/>
                  </a:cubicBezTo>
                  <a:cubicBezTo>
                    <a:pt x="19295" y="19248"/>
                    <a:pt x="19295" y="20391"/>
                    <a:pt x="19295" y="2153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gne"/>
            <p:cNvSpPr/>
            <p:nvPr/>
          </p:nvSpPr>
          <p:spPr>
            <a:xfrm>
              <a:off x="179330" y="1748955"/>
              <a:ext cx="3817645" cy="295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10" extrusionOk="0">
                  <a:moveTo>
                    <a:pt x="939" y="12101"/>
                  </a:moveTo>
                  <a:cubicBezTo>
                    <a:pt x="1345" y="11373"/>
                    <a:pt x="1751" y="10645"/>
                    <a:pt x="1954" y="9587"/>
                  </a:cubicBezTo>
                  <a:cubicBezTo>
                    <a:pt x="2157" y="8530"/>
                    <a:pt x="2157" y="7143"/>
                    <a:pt x="2090" y="6033"/>
                  </a:cubicBezTo>
                  <a:cubicBezTo>
                    <a:pt x="2022" y="4924"/>
                    <a:pt x="1887" y="4092"/>
                    <a:pt x="1792" y="3572"/>
                  </a:cubicBezTo>
                  <a:cubicBezTo>
                    <a:pt x="1697" y="3052"/>
                    <a:pt x="1643" y="2844"/>
                    <a:pt x="1467" y="2705"/>
                  </a:cubicBezTo>
                  <a:cubicBezTo>
                    <a:pt x="1291" y="2566"/>
                    <a:pt x="994" y="2497"/>
                    <a:pt x="723" y="2930"/>
                  </a:cubicBezTo>
                  <a:cubicBezTo>
                    <a:pt x="452" y="3364"/>
                    <a:pt x="209" y="4300"/>
                    <a:pt x="87" y="5375"/>
                  </a:cubicBezTo>
                  <a:cubicBezTo>
                    <a:pt x="-35" y="6449"/>
                    <a:pt x="-35" y="7663"/>
                    <a:pt x="127" y="8772"/>
                  </a:cubicBezTo>
                  <a:cubicBezTo>
                    <a:pt x="290" y="9882"/>
                    <a:pt x="615" y="10887"/>
                    <a:pt x="939" y="11581"/>
                  </a:cubicBezTo>
                  <a:cubicBezTo>
                    <a:pt x="1264" y="12274"/>
                    <a:pt x="1589" y="12656"/>
                    <a:pt x="2049" y="12725"/>
                  </a:cubicBezTo>
                  <a:cubicBezTo>
                    <a:pt x="2509" y="12794"/>
                    <a:pt x="3105" y="12552"/>
                    <a:pt x="3714" y="11893"/>
                  </a:cubicBezTo>
                  <a:cubicBezTo>
                    <a:pt x="4323" y="11234"/>
                    <a:pt x="4945" y="10159"/>
                    <a:pt x="5392" y="9067"/>
                  </a:cubicBezTo>
                  <a:cubicBezTo>
                    <a:pt x="5839" y="7975"/>
                    <a:pt x="6109" y="6866"/>
                    <a:pt x="6285" y="5548"/>
                  </a:cubicBezTo>
                  <a:cubicBezTo>
                    <a:pt x="6461" y="4231"/>
                    <a:pt x="6542" y="2705"/>
                    <a:pt x="6570" y="1769"/>
                  </a:cubicBezTo>
                  <a:cubicBezTo>
                    <a:pt x="6597" y="833"/>
                    <a:pt x="6570" y="486"/>
                    <a:pt x="6434" y="243"/>
                  </a:cubicBezTo>
                  <a:cubicBezTo>
                    <a:pt x="6299" y="1"/>
                    <a:pt x="6055" y="-138"/>
                    <a:pt x="5730" y="209"/>
                  </a:cubicBezTo>
                  <a:cubicBezTo>
                    <a:pt x="5406" y="555"/>
                    <a:pt x="5000" y="1388"/>
                    <a:pt x="4634" y="2376"/>
                  </a:cubicBezTo>
                  <a:cubicBezTo>
                    <a:pt x="4269" y="3364"/>
                    <a:pt x="3944" y="4508"/>
                    <a:pt x="3673" y="5687"/>
                  </a:cubicBezTo>
                  <a:cubicBezTo>
                    <a:pt x="3403" y="6866"/>
                    <a:pt x="3186" y="8079"/>
                    <a:pt x="3105" y="9223"/>
                  </a:cubicBezTo>
                  <a:cubicBezTo>
                    <a:pt x="3024" y="10367"/>
                    <a:pt x="3078" y="11442"/>
                    <a:pt x="3213" y="12170"/>
                  </a:cubicBezTo>
                  <a:cubicBezTo>
                    <a:pt x="3348" y="12898"/>
                    <a:pt x="3565" y="13280"/>
                    <a:pt x="3890" y="13401"/>
                  </a:cubicBezTo>
                  <a:cubicBezTo>
                    <a:pt x="4215" y="13522"/>
                    <a:pt x="4648" y="13384"/>
                    <a:pt x="5067" y="13037"/>
                  </a:cubicBezTo>
                  <a:cubicBezTo>
                    <a:pt x="5487" y="12690"/>
                    <a:pt x="5893" y="12136"/>
                    <a:pt x="6163" y="11789"/>
                  </a:cubicBezTo>
                  <a:cubicBezTo>
                    <a:pt x="6434" y="11442"/>
                    <a:pt x="6570" y="11303"/>
                    <a:pt x="6610" y="11390"/>
                  </a:cubicBezTo>
                  <a:cubicBezTo>
                    <a:pt x="6651" y="11477"/>
                    <a:pt x="6597" y="11789"/>
                    <a:pt x="6583" y="12136"/>
                  </a:cubicBezTo>
                  <a:cubicBezTo>
                    <a:pt x="6570" y="12482"/>
                    <a:pt x="6597" y="12864"/>
                    <a:pt x="6732" y="13141"/>
                  </a:cubicBezTo>
                  <a:cubicBezTo>
                    <a:pt x="6867" y="13418"/>
                    <a:pt x="7111" y="13592"/>
                    <a:pt x="7409" y="13609"/>
                  </a:cubicBezTo>
                  <a:cubicBezTo>
                    <a:pt x="7706" y="13626"/>
                    <a:pt x="8058" y="13488"/>
                    <a:pt x="8261" y="13210"/>
                  </a:cubicBezTo>
                  <a:cubicBezTo>
                    <a:pt x="8464" y="12933"/>
                    <a:pt x="8518" y="12517"/>
                    <a:pt x="8478" y="12136"/>
                  </a:cubicBezTo>
                  <a:cubicBezTo>
                    <a:pt x="8437" y="11754"/>
                    <a:pt x="8302" y="11407"/>
                    <a:pt x="8153" y="11217"/>
                  </a:cubicBezTo>
                  <a:cubicBezTo>
                    <a:pt x="8004" y="11026"/>
                    <a:pt x="7842" y="10991"/>
                    <a:pt x="7625" y="11147"/>
                  </a:cubicBezTo>
                  <a:cubicBezTo>
                    <a:pt x="7409" y="11303"/>
                    <a:pt x="7138" y="11650"/>
                    <a:pt x="6989" y="11927"/>
                  </a:cubicBezTo>
                  <a:cubicBezTo>
                    <a:pt x="6840" y="12205"/>
                    <a:pt x="6813" y="12413"/>
                    <a:pt x="6881" y="12552"/>
                  </a:cubicBezTo>
                  <a:cubicBezTo>
                    <a:pt x="6948" y="12690"/>
                    <a:pt x="7111" y="12760"/>
                    <a:pt x="7557" y="12656"/>
                  </a:cubicBezTo>
                  <a:cubicBezTo>
                    <a:pt x="8004" y="12552"/>
                    <a:pt x="8735" y="12274"/>
                    <a:pt x="9290" y="12101"/>
                  </a:cubicBezTo>
                  <a:cubicBezTo>
                    <a:pt x="9845" y="11927"/>
                    <a:pt x="10224" y="11858"/>
                    <a:pt x="10481" y="11823"/>
                  </a:cubicBezTo>
                  <a:cubicBezTo>
                    <a:pt x="10738" y="11789"/>
                    <a:pt x="10873" y="11789"/>
                    <a:pt x="10995" y="11858"/>
                  </a:cubicBezTo>
                  <a:cubicBezTo>
                    <a:pt x="11117" y="11927"/>
                    <a:pt x="11225" y="12066"/>
                    <a:pt x="11293" y="12222"/>
                  </a:cubicBezTo>
                  <a:cubicBezTo>
                    <a:pt x="11360" y="12378"/>
                    <a:pt x="11388" y="12552"/>
                    <a:pt x="11401" y="12725"/>
                  </a:cubicBezTo>
                  <a:cubicBezTo>
                    <a:pt x="11415" y="12898"/>
                    <a:pt x="11415" y="13072"/>
                    <a:pt x="11469" y="13210"/>
                  </a:cubicBezTo>
                  <a:cubicBezTo>
                    <a:pt x="11523" y="13349"/>
                    <a:pt x="11631" y="13453"/>
                    <a:pt x="11753" y="13488"/>
                  </a:cubicBezTo>
                  <a:cubicBezTo>
                    <a:pt x="11875" y="13522"/>
                    <a:pt x="12010" y="13488"/>
                    <a:pt x="12240" y="13262"/>
                  </a:cubicBezTo>
                  <a:cubicBezTo>
                    <a:pt x="12470" y="13037"/>
                    <a:pt x="12795" y="12621"/>
                    <a:pt x="12957" y="12309"/>
                  </a:cubicBezTo>
                  <a:cubicBezTo>
                    <a:pt x="13120" y="11997"/>
                    <a:pt x="13120" y="11789"/>
                    <a:pt x="13039" y="11667"/>
                  </a:cubicBezTo>
                  <a:cubicBezTo>
                    <a:pt x="12957" y="11546"/>
                    <a:pt x="12795" y="11511"/>
                    <a:pt x="12497" y="11598"/>
                  </a:cubicBezTo>
                  <a:cubicBezTo>
                    <a:pt x="12200" y="11685"/>
                    <a:pt x="11767" y="11893"/>
                    <a:pt x="11455" y="12153"/>
                  </a:cubicBezTo>
                  <a:cubicBezTo>
                    <a:pt x="11144" y="12413"/>
                    <a:pt x="10954" y="12725"/>
                    <a:pt x="10860" y="13002"/>
                  </a:cubicBezTo>
                  <a:cubicBezTo>
                    <a:pt x="10765" y="13280"/>
                    <a:pt x="10765" y="13522"/>
                    <a:pt x="10819" y="13696"/>
                  </a:cubicBezTo>
                  <a:cubicBezTo>
                    <a:pt x="10873" y="13869"/>
                    <a:pt x="10982" y="13973"/>
                    <a:pt x="11212" y="13956"/>
                  </a:cubicBezTo>
                  <a:cubicBezTo>
                    <a:pt x="11442" y="13938"/>
                    <a:pt x="11794" y="13800"/>
                    <a:pt x="12145" y="13488"/>
                  </a:cubicBezTo>
                  <a:cubicBezTo>
                    <a:pt x="12497" y="13176"/>
                    <a:pt x="12849" y="12690"/>
                    <a:pt x="13052" y="12274"/>
                  </a:cubicBezTo>
                  <a:cubicBezTo>
                    <a:pt x="13255" y="11858"/>
                    <a:pt x="13309" y="11511"/>
                    <a:pt x="13336" y="11217"/>
                  </a:cubicBezTo>
                  <a:cubicBezTo>
                    <a:pt x="13364" y="10922"/>
                    <a:pt x="13364" y="10679"/>
                    <a:pt x="13364" y="10645"/>
                  </a:cubicBezTo>
                  <a:cubicBezTo>
                    <a:pt x="13364" y="10610"/>
                    <a:pt x="13364" y="10783"/>
                    <a:pt x="13512" y="11355"/>
                  </a:cubicBezTo>
                  <a:cubicBezTo>
                    <a:pt x="13661" y="11927"/>
                    <a:pt x="13959" y="12898"/>
                    <a:pt x="14311" y="13956"/>
                  </a:cubicBezTo>
                  <a:cubicBezTo>
                    <a:pt x="14663" y="15013"/>
                    <a:pt x="15069" y="16157"/>
                    <a:pt x="15353" y="17215"/>
                  </a:cubicBezTo>
                  <a:cubicBezTo>
                    <a:pt x="15637" y="18272"/>
                    <a:pt x="15800" y="19243"/>
                    <a:pt x="15718" y="19936"/>
                  </a:cubicBezTo>
                  <a:cubicBezTo>
                    <a:pt x="15637" y="20630"/>
                    <a:pt x="15312" y="21046"/>
                    <a:pt x="14676" y="21254"/>
                  </a:cubicBezTo>
                  <a:cubicBezTo>
                    <a:pt x="14040" y="21462"/>
                    <a:pt x="13093" y="21462"/>
                    <a:pt x="12362" y="21254"/>
                  </a:cubicBezTo>
                  <a:cubicBezTo>
                    <a:pt x="11631" y="21046"/>
                    <a:pt x="11117" y="20630"/>
                    <a:pt x="10873" y="20127"/>
                  </a:cubicBezTo>
                  <a:cubicBezTo>
                    <a:pt x="10630" y="19624"/>
                    <a:pt x="10657" y="19035"/>
                    <a:pt x="11049" y="18463"/>
                  </a:cubicBezTo>
                  <a:cubicBezTo>
                    <a:pt x="11442" y="17891"/>
                    <a:pt x="12200" y="17336"/>
                    <a:pt x="13079" y="16799"/>
                  </a:cubicBezTo>
                  <a:cubicBezTo>
                    <a:pt x="13959" y="16261"/>
                    <a:pt x="14960" y="15741"/>
                    <a:pt x="15867" y="15135"/>
                  </a:cubicBezTo>
                  <a:cubicBezTo>
                    <a:pt x="16774" y="14528"/>
                    <a:pt x="17586" y="13834"/>
                    <a:pt x="18141" y="13037"/>
                  </a:cubicBezTo>
                  <a:cubicBezTo>
                    <a:pt x="18696" y="12240"/>
                    <a:pt x="18994" y="11338"/>
                    <a:pt x="19088" y="10714"/>
                  </a:cubicBezTo>
                  <a:cubicBezTo>
                    <a:pt x="19183" y="10090"/>
                    <a:pt x="19075" y="9743"/>
                    <a:pt x="18723" y="9570"/>
                  </a:cubicBezTo>
                  <a:cubicBezTo>
                    <a:pt x="18371" y="9397"/>
                    <a:pt x="17776" y="9397"/>
                    <a:pt x="17248" y="9726"/>
                  </a:cubicBezTo>
                  <a:cubicBezTo>
                    <a:pt x="16720" y="10055"/>
                    <a:pt x="16260" y="10714"/>
                    <a:pt x="16179" y="11373"/>
                  </a:cubicBezTo>
                  <a:cubicBezTo>
                    <a:pt x="16097" y="12032"/>
                    <a:pt x="16395" y="12690"/>
                    <a:pt x="17058" y="13106"/>
                  </a:cubicBezTo>
                  <a:cubicBezTo>
                    <a:pt x="17721" y="13522"/>
                    <a:pt x="18750" y="13696"/>
                    <a:pt x="19562" y="13713"/>
                  </a:cubicBezTo>
                  <a:cubicBezTo>
                    <a:pt x="20374" y="13730"/>
                    <a:pt x="20970" y="13592"/>
                    <a:pt x="21565" y="1345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gne"/>
            <p:cNvSpPr/>
            <p:nvPr/>
          </p:nvSpPr>
          <p:spPr>
            <a:xfrm>
              <a:off x="115637" y="4217337"/>
              <a:ext cx="587249" cy="9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81" extrusionOk="0">
                  <a:moveTo>
                    <a:pt x="0" y="6035"/>
                  </a:moveTo>
                  <a:cubicBezTo>
                    <a:pt x="1229" y="8843"/>
                    <a:pt x="2459" y="11651"/>
                    <a:pt x="3512" y="13865"/>
                  </a:cubicBezTo>
                  <a:cubicBezTo>
                    <a:pt x="4566" y="16079"/>
                    <a:pt x="5444" y="17699"/>
                    <a:pt x="6059" y="18995"/>
                  </a:cubicBezTo>
                  <a:cubicBezTo>
                    <a:pt x="6673" y="20291"/>
                    <a:pt x="7024" y="21263"/>
                    <a:pt x="7112" y="21371"/>
                  </a:cubicBezTo>
                  <a:cubicBezTo>
                    <a:pt x="7200" y="21479"/>
                    <a:pt x="7024" y="20723"/>
                    <a:pt x="6585" y="18509"/>
                  </a:cubicBezTo>
                  <a:cubicBezTo>
                    <a:pt x="6146" y="16295"/>
                    <a:pt x="5444" y="12623"/>
                    <a:pt x="5795" y="9545"/>
                  </a:cubicBezTo>
                  <a:cubicBezTo>
                    <a:pt x="6146" y="6467"/>
                    <a:pt x="7551" y="3983"/>
                    <a:pt x="9220" y="2417"/>
                  </a:cubicBezTo>
                  <a:cubicBezTo>
                    <a:pt x="10888" y="851"/>
                    <a:pt x="12820" y="203"/>
                    <a:pt x="14751" y="41"/>
                  </a:cubicBezTo>
                  <a:cubicBezTo>
                    <a:pt x="16683" y="-121"/>
                    <a:pt x="18615" y="203"/>
                    <a:pt x="19844" y="905"/>
                  </a:cubicBezTo>
                  <a:cubicBezTo>
                    <a:pt x="21073" y="1607"/>
                    <a:pt x="21600" y="2687"/>
                    <a:pt x="21512" y="3875"/>
                  </a:cubicBezTo>
                  <a:cubicBezTo>
                    <a:pt x="21424" y="5063"/>
                    <a:pt x="20722" y="6359"/>
                    <a:pt x="18966" y="7601"/>
                  </a:cubicBezTo>
                  <a:cubicBezTo>
                    <a:pt x="17210" y="8843"/>
                    <a:pt x="14400" y="10031"/>
                    <a:pt x="12468" y="10625"/>
                  </a:cubicBezTo>
                  <a:cubicBezTo>
                    <a:pt x="10537" y="11219"/>
                    <a:pt x="9483" y="11219"/>
                    <a:pt x="8868" y="10895"/>
                  </a:cubicBezTo>
                  <a:cubicBezTo>
                    <a:pt x="8254" y="10571"/>
                    <a:pt x="8078" y="9923"/>
                    <a:pt x="8341" y="9437"/>
                  </a:cubicBezTo>
                  <a:cubicBezTo>
                    <a:pt x="8605" y="8951"/>
                    <a:pt x="9307" y="8627"/>
                    <a:pt x="10010" y="830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gne"/>
            <p:cNvSpPr/>
            <p:nvPr/>
          </p:nvSpPr>
          <p:spPr>
            <a:xfrm>
              <a:off x="703178" y="4790947"/>
              <a:ext cx="835617" cy="259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0494" extrusionOk="0">
                  <a:moveTo>
                    <a:pt x="1888" y="823"/>
                  </a:moveTo>
                  <a:cubicBezTo>
                    <a:pt x="1275" y="1581"/>
                    <a:pt x="661" y="2339"/>
                    <a:pt x="293" y="3854"/>
                  </a:cubicBezTo>
                  <a:cubicBezTo>
                    <a:pt x="-75" y="5370"/>
                    <a:pt x="-198" y="7644"/>
                    <a:pt x="538" y="10865"/>
                  </a:cubicBezTo>
                  <a:cubicBezTo>
                    <a:pt x="1275" y="14086"/>
                    <a:pt x="2870" y="18254"/>
                    <a:pt x="4957" y="19770"/>
                  </a:cubicBezTo>
                  <a:cubicBezTo>
                    <a:pt x="7043" y="21286"/>
                    <a:pt x="9620" y="20149"/>
                    <a:pt x="11154" y="18823"/>
                  </a:cubicBezTo>
                  <a:cubicBezTo>
                    <a:pt x="12688" y="17497"/>
                    <a:pt x="13179" y="15981"/>
                    <a:pt x="12811" y="12760"/>
                  </a:cubicBezTo>
                  <a:cubicBezTo>
                    <a:pt x="12443" y="9539"/>
                    <a:pt x="11216" y="4612"/>
                    <a:pt x="10111" y="2149"/>
                  </a:cubicBezTo>
                  <a:cubicBezTo>
                    <a:pt x="9007" y="-314"/>
                    <a:pt x="8025" y="-314"/>
                    <a:pt x="7288" y="444"/>
                  </a:cubicBezTo>
                  <a:cubicBezTo>
                    <a:pt x="6552" y="1202"/>
                    <a:pt x="6061" y="2718"/>
                    <a:pt x="6122" y="3854"/>
                  </a:cubicBezTo>
                  <a:cubicBezTo>
                    <a:pt x="6184" y="4991"/>
                    <a:pt x="6797" y="5749"/>
                    <a:pt x="8822" y="6128"/>
                  </a:cubicBezTo>
                  <a:cubicBezTo>
                    <a:pt x="10847" y="6507"/>
                    <a:pt x="14284" y="6507"/>
                    <a:pt x="16616" y="5939"/>
                  </a:cubicBezTo>
                  <a:cubicBezTo>
                    <a:pt x="18947" y="5370"/>
                    <a:pt x="20175" y="4233"/>
                    <a:pt x="21402" y="309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Ligne"/>
            <p:cNvSpPr/>
            <p:nvPr/>
          </p:nvSpPr>
          <p:spPr>
            <a:xfrm>
              <a:off x="1470206" y="4743856"/>
              <a:ext cx="111715" cy="402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20982" y="0"/>
                  </a:moveTo>
                  <a:cubicBezTo>
                    <a:pt x="13782" y="3086"/>
                    <a:pt x="6582" y="6171"/>
                    <a:pt x="2982" y="9257"/>
                  </a:cubicBezTo>
                  <a:cubicBezTo>
                    <a:pt x="-618" y="12343"/>
                    <a:pt x="-618" y="15429"/>
                    <a:pt x="1182" y="17486"/>
                  </a:cubicBezTo>
                  <a:cubicBezTo>
                    <a:pt x="2982" y="19543"/>
                    <a:pt x="6582" y="20571"/>
                    <a:pt x="10182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gne"/>
            <p:cNvSpPr/>
            <p:nvPr/>
          </p:nvSpPr>
          <p:spPr>
            <a:xfrm>
              <a:off x="1279925" y="4470725"/>
              <a:ext cx="57615" cy="15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9978" y="21600"/>
                  </a:moveTo>
                  <a:cubicBezTo>
                    <a:pt x="11670" y="17673"/>
                    <a:pt x="3363" y="13745"/>
                    <a:pt x="870" y="10145"/>
                  </a:cubicBezTo>
                  <a:cubicBezTo>
                    <a:pt x="-1622" y="6545"/>
                    <a:pt x="1701" y="3273"/>
                    <a:pt x="5024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gne"/>
            <p:cNvSpPr/>
            <p:nvPr/>
          </p:nvSpPr>
          <p:spPr>
            <a:xfrm>
              <a:off x="1923285" y="4798529"/>
              <a:ext cx="581159" cy="1154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8" h="21247" extrusionOk="0">
                  <a:moveTo>
                    <a:pt x="6352" y="1110"/>
                  </a:moveTo>
                  <a:cubicBezTo>
                    <a:pt x="4970" y="1727"/>
                    <a:pt x="3587" y="2345"/>
                    <a:pt x="2810" y="2874"/>
                  </a:cubicBezTo>
                  <a:cubicBezTo>
                    <a:pt x="2032" y="3403"/>
                    <a:pt x="1859" y="3843"/>
                    <a:pt x="2205" y="4152"/>
                  </a:cubicBezTo>
                  <a:cubicBezTo>
                    <a:pt x="2550" y="4460"/>
                    <a:pt x="3414" y="4637"/>
                    <a:pt x="4192" y="4505"/>
                  </a:cubicBezTo>
                  <a:cubicBezTo>
                    <a:pt x="4970" y="4372"/>
                    <a:pt x="5661" y="3932"/>
                    <a:pt x="6266" y="3491"/>
                  </a:cubicBezTo>
                  <a:cubicBezTo>
                    <a:pt x="6870" y="3050"/>
                    <a:pt x="7389" y="2609"/>
                    <a:pt x="7216" y="1992"/>
                  </a:cubicBezTo>
                  <a:cubicBezTo>
                    <a:pt x="7043" y="1375"/>
                    <a:pt x="6179" y="581"/>
                    <a:pt x="5056" y="229"/>
                  </a:cubicBezTo>
                  <a:cubicBezTo>
                    <a:pt x="3933" y="-124"/>
                    <a:pt x="2550" y="-36"/>
                    <a:pt x="1773" y="273"/>
                  </a:cubicBezTo>
                  <a:cubicBezTo>
                    <a:pt x="995" y="581"/>
                    <a:pt x="822" y="1110"/>
                    <a:pt x="1427" y="1904"/>
                  </a:cubicBezTo>
                  <a:cubicBezTo>
                    <a:pt x="2032" y="2697"/>
                    <a:pt x="3414" y="3755"/>
                    <a:pt x="6266" y="5342"/>
                  </a:cubicBezTo>
                  <a:cubicBezTo>
                    <a:pt x="9117" y="6929"/>
                    <a:pt x="13437" y="9045"/>
                    <a:pt x="16374" y="11073"/>
                  </a:cubicBezTo>
                  <a:cubicBezTo>
                    <a:pt x="19312" y="13100"/>
                    <a:pt x="20867" y="15040"/>
                    <a:pt x="20954" y="16671"/>
                  </a:cubicBezTo>
                  <a:cubicBezTo>
                    <a:pt x="21040" y="18302"/>
                    <a:pt x="19658" y="19625"/>
                    <a:pt x="17498" y="20418"/>
                  </a:cubicBezTo>
                  <a:cubicBezTo>
                    <a:pt x="15338" y="21212"/>
                    <a:pt x="12400" y="21476"/>
                    <a:pt x="9549" y="21035"/>
                  </a:cubicBezTo>
                  <a:cubicBezTo>
                    <a:pt x="6698" y="20594"/>
                    <a:pt x="3933" y="19448"/>
                    <a:pt x="2118" y="17905"/>
                  </a:cubicBezTo>
                  <a:cubicBezTo>
                    <a:pt x="304" y="16363"/>
                    <a:pt x="-560" y="14423"/>
                    <a:pt x="390" y="12836"/>
                  </a:cubicBezTo>
                  <a:cubicBezTo>
                    <a:pt x="1341" y="11249"/>
                    <a:pt x="4106" y="10015"/>
                    <a:pt x="6438" y="9265"/>
                  </a:cubicBezTo>
                  <a:cubicBezTo>
                    <a:pt x="8771" y="8516"/>
                    <a:pt x="10672" y="8252"/>
                    <a:pt x="12573" y="798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gne"/>
            <p:cNvSpPr/>
            <p:nvPr/>
          </p:nvSpPr>
          <p:spPr>
            <a:xfrm>
              <a:off x="2616943" y="4789977"/>
              <a:ext cx="1049399" cy="37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7304"/>
                  </a:moveTo>
                  <a:cubicBezTo>
                    <a:pt x="99" y="8689"/>
                    <a:pt x="197" y="10073"/>
                    <a:pt x="395" y="11873"/>
                  </a:cubicBezTo>
                  <a:cubicBezTo>
                    <a:pt x="592" y="13673"/>
                    <a:pt x="888" y="15889"/>
                    <a:pt x="1282" y="16442"/>
                  </a:cubicBezTo>
                  <a:cubicBezTo>
                    <a:pt x="1677" y="16996"/>
                    <a:pt x="2170" y="15889"/>
                    <a:pt x="2762" y="14089"/>
                  </a:cubicBezTo>
                  <a:cubicBezTo>
                    <a:pt x="3353" y="12289"/>
                    <a:pt x="4044" y="9796"/>
                    <a:pt x="4636" y="8135"/>
                  </a:cubicBezTo>
                  <a:cubicBezTo>
                    <a:pt x="5227" y="6473"/>
                    <a:pt x="5721" y="5642"/>
                    <a:pt x="6016" y="5919"/>
                  </a:cubicBezTo>
                  <a:cubicBezTo>
                    <a:pt x="6312" y="6196"/>
                    <a:pt x="6411" y="7581"/>
                    <a:pt x="6559" y="9381"/>
                  </a:cubicBezTo>
                  <a:cubicBezTo>
                    <a:pt x="6707" y="11181"/>
                    <a:pt x="6904" y="13396"/>
                    <a:pt x="7249" y="14504"/>
                  </a:cubicBezTo>
                  <a:cubicBezTo>
                    <a:pt x="7595" y="15612"/>
                    <a:pt x="8088" y="15612"/>
                    <a:pt x="8827" y="14504"/>
                  </a:cubicBezTo>
                  <a:cubicBezTo>
                    <a:pt x="9567" y="13396"/>
                    <a:pt x="10553" y="11181"/>
                    <a:pt x="11145" y="9242"/>
                  </a:cubicBezTo>
                  <a:cubicBezTo>
                    <a:pt x="11737" y="7304"/>
                    <a:pt x="11934" y="5642"/>
                    <a:pt x="11984" y="4119"/>
                  </a:cubicBezTo>
                  <a:cubicBezTo>
                    <a:pt x="12033" y="2596"/>
                    <a:pt x="11934" y="1212"/>
                    <a:pt x="11540" y="519"/>
                  </a:cubicBezTo>
                  <a:cubicBezTo>
                    <a:pt x="11145" y="-173"/>
                    <a:pt x="10455" y="-173"/>
                    <a:pt x="9912" y="519"/>
                  </a:cubicBezTo>
                  <a:cubicBezTo>
                    <a:pt x="9370" y="1212"/>
                    <a:pt x="8975" y="2596"/>
                    <a:pt x="8778" y="4396"/>
                  </a:cubicBezTo>
                  <a:cubicBezTo>
                    <a:pt x="8581" y="6196"/>
                    <a:pt x="8581" y="8412"/>
                    <a:pt x="9123" y="10350"/>
                  </a:cubicBezTo>
                  <a:cubicBezTo>
                    <a:pt x="9666" y="12289"/>
                    <a:pt x="10751" y="13950"/>
                    <a:pt x="12477" y="13673"/>
                  </a:cubicBezTo>
                  <a:cubicBezTo>
                    <a:pt x="14203" y="13396"/>
                    <a:pt x="16570" y="11181"/>
                    <a:pt x="18099" y="9104"/>
                  </a:cubicBezTo>
                  <a:cubicBezTo>
                    <a:pt x="19627" y="7027"/>
                    <a:pt x="20318" y="5089"/>
                    <a:pt x="20712" y="3427"/>
                  </a:cubicBezTo>
                  <a:cubicBezTo>
                    <a:pt x="21107" y="1765"/>
                    <a:pt x="21205" y="381"/>
                    <a:pt x="21008" y="242"/>
                  </a:cubicBezTo>
                  <a:cubicBezTo>
                    <a:pt x="20811" y="104"/>
                    <a:pt x="20318" y="1212"/>
                    <a:pt x="20022" y="3704"/>
                  </a:cubicBezTo>
                  <a:cubicBezTo>
                    <a:pt x="19726" y="6196"/>
                    <a:pt x="19627" y="10073"/>
                    <a:pt x="19923" y="13258"/>
                  </a:cubicBezTo>
                  <a:cubicBezTo>
                    <a:pt x="20219" y="16442"/>
                    <a:pt x="20910" y="18935"/>
                    <a:pt x="21600" y="2142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gne"/>
            <p:cNvSpPr/>
            <p:nvPr/>
          </p:nvSpPr>
          <p:spPr>
            <a:xfrm>
              <a:off x="3292585" y="4111342"/>
              <a:ext cx="589388" cy="431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41" y="17040"/>
                    <a:pt x="9483" y="12480"/>
                    <a:pt x="13083" y="8880"/>
                  </a:cubicBezTo>
                  <a:cubicBezTo>
                    <a:pt x="16683" y="5280"/>
                    <a:pt x="19141" y="264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gne"/>
            <p:cNvSpPr/>
            <p:nvPr/>
          </p:nvSpPr>
          <p:spPr>
            <a:xfrm>
              <a:off x="27227" y="5951384"/>
              <a:ext cx="749676" cy="66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294" extrusionOk="0">
                  <a:moveTo>
                    <a:pt x="10658" y="0"/>
                  </a:moveTo>
                  <a:cubicBezTo>
                    <a:pt x="8484" y="463"/>
                    <a:pt x="6311" y="926"/>
                    <a:pt x="4409" y="2391"/>
                  </a:cubicBezTo>
                  <a:cubicBezTo>
                    <a:pt x="2507" y="3857"/>
                    <a:pt x="877" y="6326"/>
                    <a:pt x="265" y="8949"/>
                  </a:cubicBezTo>
                  <a:cubicBezTo>
                    <a:pt x="-346" y="11571"/>
                    <a:pt x="62" y="14349"/>
                    <a:pt x="1896" y="16663"/>
                  </a:cubicBezTo>
                  <a:cubicBezTo>
                    <a:pt x="3729" y="18977"/>
                    <a:pt x="6990" y="20829"/>
                    <a:pt x="10454" y="21214"/>
                  </a:cubicBezTo>
                  <a:cubicBezTo>
                    <a:pt x="13918" y="21600"/>
                    <a:pt x="17586" y="20520"/>
                    <a:pt x="21254" y="1944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gne"/>
            <p:cNvSpPr/>
            <p:nvPr/>
          </p:nvSpPr>
          <p:spPr>
            <a:xfrm>
              <a:off x="567335" y="6348375"/>
              <a:ext cx="798956" cy="364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362" extrusionOk="0">
                  <a:moveTo>
                    <a:pt x="7844" y="3689"/>
                  </a:moveTo>
                  <a:cubicBezTo>
                    <a:pt x="6065" y="6775"/>
                    <a:pt x="4286" y="9861"/>
                    <a:pt x="3206" y="12105"/>
                  </a:cubicBezTo>
                  <a:cubicBezTo>
                    <a:pt x="2126" y="14349"/>
                    <a:pt x="1745" y="15752"/>
                    <a:pt x="1999" y="16453"/>
                  </a:cubicBezTo>
                  <a:cubicBezTo>
                    <a:pt x="2253" y="17154"/>
                    <a:pt x="3143" y="17154"/>
                    <a:pt x="4032" y="16172"/>
                  </a:cubicBezTo>
                  <a:cubicBezTo>
                    <a:pt x="4921" y="15191"/>
                    <a:pt x="5811" y="13227"/>
                    <a:pt x="6383" y="10702"/>
                  </a:cubicBezTo>
                  <a:cubicBezTo>
                    <a:pt x="6954" y="8178"/>
                    <a:pt x="7209" y="5092"/>
                    <a:pt x="6954" y="2988"/>
                  </a:cubicBezTo>
                  <a:cubicBezTo>
                    <a:pt x="6700" y="884"/>
                    <a:pt x="5938" y="-238"/>
                    <a:pt x="4667" y="43"/>
                  </a:cubicBezTo>
                  <a:cubicBezTo>
                    <a:pt x="3397" y="323"/>
                    <a:pt x="1618" y="2006"/>
                    <a:pt x="665" y="4391"/>
                  </a:cubicBezTo>
                  <a:cubicBezTo>
                    <a:pt x="-288" y="6775"/>
                    <a:pt x="-415" y="9861"/>
                    <a:pt x="1618" y="12806"/>
                  </a:cubicBezTo>
                  <a:cubicBezTo>
                    <a:pt x="3651" y="15752"/>
                    <a:pt x="7844" y="18557"/>
                    <a:pt x="11465" y="19959"/>
                  </a:cubicBezTo>
                  <a:cubicBezTo>
                    <a:pt x="15086" y="21362"/>
                    <a:pt x="18136" y="21362"/>
                    <a:pt x="21185" y="2136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gne"/>
            <p:cNvSpPr/>
            <p:nvPr/>
          </p:nvSpPr>
          <p:spPr>
            <a:xfrm>
              <a:off x="1251287" y="6540772"/>
              <a:ext cx="172506" cy="172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Ligne"/>
            <p:cNvSpPr/>
            <p:nvPr/>
          </p:nvSpPr>
          <p:spPr>
            <a:xfrm>
              <a:off x="1138541" y="6267641"/>
              <a:ext cx="69621" cy="7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2" h="21600" extrusionOk="0">
                  <a:moveTo>
                    <a:pt x="16602" y="21600"/>
                  </a:moveTo>
                  <a:cubicBezTo>
                    <a:pt x="7962" y="14400"/>
                    <a:pt x="-678" y="7200"/>
                    <a:pt x="42" y="3600"/>
                  </a:cubicBezTo>
                  <a:cubicBezTo>
                    <a:pt x="762" y="0"/>
                    <a:pt x="10842" y="0"/>
                    <a:pt x="20922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Ligne"/>
            <p:cNvSpPr/>
            <p:nvPr/>
          </p:nvSpPr>
          <p:spPr>
            <a:xfrm>
              <a:off x="1581920" y="6296392"/>
              <a:ext cx="690016" cy="503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00" y="1646"/>
                    <a:pt x="1800" y="3291"/>
                    <a:pt x="2250" y="5349"/>
                  </a:cubicBezTo>
                  <a:cubicBezTo>
                    <a:pt x="2700" y="7406"/>
                    <a:pt x="2700" y="9874"/>
                    <a:pt x="2700" y="11623"/>
                  </a:cubicBezTo>
                  <a:cubicBezTo>
                    <a:pt x="2700" y="13371"/>
                    <a:pt x="2700" y="14400"/>
                    <a:pt x="3075" y="14709"/>
                  </a:cubicBezTo>
                  <a:cubicBezTo>
                    <a:pt x="3450" y="15017"/>
                    <a:pt x="4200" y="14606"/>
                    <a:pt x="5550" y="13166"/>
                  </a:cubicBezTo>
                  <a:cubicBezTo>
                    <a:pt x="6900" y="11726"/>
                    <a:pt x="8850" y="9257"/>
                    <a:pt x="10125" y="7714"/>
                  </a:cubicBezTo>
                  <a:cubicBezTo>
                    <a:pt x="11400" y="6171"/>
                    <a:pt x="12000" y="5554"/>
                    <a:pt x="12825" y="5143"/>
                  </a:cubicBezTo>
                  <a:cubicBezTo>
                    <a:pt x="13650" y="4731"/>
                    <a:pt x="14700" y="4526"/>
                    <a:pt x="15300" y="5040"/>
                  </a:cubicBezTo>
                  <a:cubicBezTo>
                    <a:pt x="15900" y="5554"/>
                    <a:pt x="16050" y="6789"/>
                    <a:pt x="16350" y="9154"/>
                  </a:cubicBezTo>
                  <a:cubicBezTo>
                    <a:pt x="16650" y="11520"/>
                    <a:pt x="17100" y="15017"/>
                    <a:pt x="18000" y="17280"/>
                  </a:cubicBezTo>
                  <a:cubicBezTo>
                    <a:pt x="18900" y="19543"/>
                    <a:pt x="20250" y="20571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gne"/>
            <p:cNvSpPr/>
            <p:nvPr/>
          </p:nvSpPr>
          <p:spPr>
            <a:xfrm>
              <a:off x="2271935" y="5663877"/>
              <a:ext cx="575014" cy="87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0" y="0"/>
                  </a:moveTo>
                  <a:cubicBezTo>
                    <a:pt x="540" y="1291"/>
                    <a:pt x="1080" y="2583"/>
                    <a:pt x="1980" y="5400"/>
                  </a:cubicBezTo>
                  <a:cubicBezTo>
                    <a:pt x="2880" y="8217"/>
                    <a:pt x="4140" y="12561"/>
                    <a:pt x="5040" y="15320"/>
                  </a:cubicBezTo>
                  <a:cubicBezTo>
                    <a:pt x="5940" y="18078"/>
                    <a:pt x="6480" y="19252"/>
                    <a:pt x="6840" y="20133"/>
                  </a:cubicBezTo>
                  <a:cubicBezTo>
                    <a:pt x="7200" y="21013"/>
                    <a:pt x="7380" y="21600"/>
                    <a:pt x="7560" y="21541"/>
                  </a:cubicBezTo>
                  <a:cubicBezTo>
                    <a:pt x="7740" y="21483"/>
                    <a:pt x="7920" y="20778"/>
                    <a:pt x="8010" y="19370"/>
                  </a:cubicBezTo>
                  <a:cubicBezTo>
                    <a:pt x="8100" y="17961"/>
                    <a:pt x="8100" y="15848"/>
                    <a:pt x="10350" y="13852"/>
                  </a:cubicBezTo>
                  <a:cubicBezTo>
                    <a:pt x="12600" y="11857"/>
                    <a:pt x="17100" y="9978"/>
                    <a:pt x="21600" y="81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gne"/>
            <p:cNvSpPr/>
            <p:nvPr/>
          </p:nvSpPr>
          <p:spPr>
            <a:xfrm>
              <a:off x="2803822" y="6365707"/>
              <a:ext cx="488763" cy="18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2" extrusionOk="0">
                  <a:moveTo>
                    <a:pt x="0" y="5280"/>
                  </a:moveTo>
                  <a:cubicBezTo>
                    <a:pt x="1906" y="7496"/>
                    <a:pt x="3812" y="9711"/>
                    <a:pt x="5824" y="11373"/>
                  </a:cubicBezTo>
                  <a:cubicBezTo>
                    <a:pt x="7835" y="13034"/>
                    <a:pt x="9953" y="14142"/>
                    <a:pt x="11541" y="13311"/>
                  </a:cubicBezTo>
                  <a:cubicBezTo>
                    <a:pt x="13129" y="12480"/>
                    <a:pt x="14188" y="9711"/>
                    <a:pt x="14929" y="6665"/>
                  </a:cubicBezTo>
                  <a:cubicBezTo>
                    <a:pt x="15671" y="3619"/>
                    <a:pt x="16094" y="296"/>
                    <a:pt x="16200" y="19"/>
                  </a:cubicBezTo>
                  <a:cubicBezTo>
                    <a:pt x="16306" y="-258"/>
                    <a:pt x="16094" y="2511"/>
                    <a:pt x="15988" y="5834"/>
                  </a:cubicBezTo>
                  <a:cubicBezTo>
                    <a:pt x="15882" y="9157"/>
                    <a:pt x="15882" y="13034"/>
                    <a:pt x="16518" y="16080"/>
                  </a:cubicBezTo>
                  <a:cubicBezTo>
                    <a:pt x="17153" y="19127"/>
                    <a:pt x="18424" y="21342"/>
                    <a:pt x="19376" y="21342"/>
                  </a:cubicBezTo>
                  <a:cubicBezTo>
                    <a:pt x="20329" y="21342"/>
                    <a:pt x="20965" y="19127"/>
                    <a:pt x="21600" y="16911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gne"/>
            <p:cNvSpPr/>
            <p:nvPr/>
          </p:nvSpPr>
          <p:spPr>
            <a:xfrm>
              <a:off x="3495483" y="6066386"/>
              <a:ext cx="702748" cy="524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10" extrusionOk="0">
                  <a:moveTo>
                    <a:pt x="832" y="2356"/>
                  </a:moveTo>
                  <a:cubicBezTo>
                    <a:pt x="538" y="8051"/>
                    <a:pt x="244" y="13745"/>
                    <a:pt x="97" y="17084"/>
                  </a:cubicBezTo>
                  <a:cubicBezTo>
                    <a:pt x="-50" y="20422"/>
                    <a:pt x="-50" y="21404"/>
                    <a:pt x="244" y="21502"/>
                  </a:cubicBezTo>
                  <a:cubicBezTo>
                    <a:pt x="538" y="21600"/>
                    <a:pt x="1125" y="20815"/>
                    <a:pt x="3036" y="18164"/>
                  </a:cubicBezTo>
                  <a:cubicBezTo>
                    <a:pt x="4946" y="15513"/>
                    <a:pt x="8179" y="10996"/>
                    <a:pt x="11485" y="7658"/>
                  </a:cubicBezTo>
                  <a:cubicBezTo>
                    <a:pt x="14791" y="4320"/>
                    <a:pt x="18170" y="2160"/>
                    <a:pt x="2155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gne"/>
            <p:cNvSpPr/>
            <p:nvPr/>
          </p:nvSpPr>
          <p:spPr>
            <a:xfrm>
              <a:off x="3937348" y="6023846"/>
              <a:ext cx="605890" cy="543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0937" extrusionOk="0">
                  <a:moveTo>
                    <a:pt x="9544" y="9393"/>
                  </a:moveTo>
                  <a:cubicBezTo>
                    <a:pt x="11206" y="9762"/>
                    <a:pt x="12867" y="10132"/>
                    <a:pt x="14612" y="9670"/>
                  </a:cubicBezTo>
                  <a:cubicBezTo>
                    <a:pt x="16357" y="9209"/>
                    <a:pt x="18184" y="7916"/>
                    <a:pt x="19098" y="6255"/>
                  </a:cubicBezTo>
                  <a:cubicBezTo>
                    <a:pt x="20012" y="4593"/>
                    <a:pt x="20012" y="2562"/>
                    <a:pt x="18351" y="1270"/>
                  </a:cubicBezTo>
                  <a:cubicBezTo>
                    <a:pt x="16689" y="-22"/>
                    <a:pt x="13366" y="-576"/>
                    <a:pt x="9877" y="809"/>
                  </a:cubicBezTo>
                  <a:cubicBezTo>
                    <a:pt x="6387" y="2193"/>
                    <a:pt x="2732" y="5516"/>
                    <a:pt x="1071" y="8747"/>
                  </a:cubicBezTo>
                  <a:cubicBezTo>
                    <a:pt x="-591" y="11978"/>
                    <a:pt x="-259" y="15116"/>
                    <a:pt x="1652" y="17332"/>
                  </a:cubicBezTo>
                  <a:cubicBezTo>
                    <a:pt x="3563" y="19547"/>
                    <a:pt x="7052" y="20839"/>
                    <a:pt x="10541" y="20932"/>
                  </a:cubicBezTo>
                  <a:cubicBezTo>
                    <a:pt x="14031" y="21024"/>
                    <a:pt x="17520" y="19916"/>
                    <a:pt x="21009" y="18809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71" name="Dessin"/>
          <p:cNvGrpSpPr/>
          <p:nvPr/>
        </p:nvGrpSpPr>
        <p:grpSpPr>
          <a:xfrm>
            <a:off x="19205433" y="780701"/>
            <a:ext cx="5005612" cy="10693807"/>
            <a:chOff x="635" y="-24316"/>
            <a:chExt cx="5005610" cy="10693806"/>
          </a:xfrm>
        </p:grpSpPr>
        <p:sp>
          <p:nvSpPr>
            <p:cNvPr id="230" name="Ligne"/>
            <p:cNvSpPr/>
            <p:nvPr/>
          </p:nvSpPr>
          <p:spPr>
            <a:xfrm>
              <a:off x="635" y="0"/>
              <a:ext cx="158130" cy="176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64" y="937"/>
                    <a:pt x="3927" y="1873"/>
                    <a:pt x="4909" y="3483"/>
                  </a:cubicBezTo>
                  <a:cubicBezTo>
                    <a:pt x="5891" y="5093"/>
                    <a:pt x="5891" y="7376"/>
                    <a:pt x="6873" y="9571"/>
                  </a:cubicBezTo>
                  <a:cubicBezTo>
                    <a:pt x="7854" y="11766"/>
                    <a:pt x="9818" y="13873"/>
                    <a:pt x="12436" y="15863"/>
                  </a:cubicBezTo>
                  <a:cubicBezTo>
                    <a:pt x="15054" y="17854"/>
                    <a:pt x="18327" y="19727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gne"/>
            <p:cNvSpPr/>
            <p:nvPr/>
          </p:nvSpPr>
          <p:spPr>
            <a:xfrm>
              <a:off x="623565" y="69166"/>
              <a:ext cx="929606" cy="148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21600" y="1074"/>
                  </a:moveTo>
                  <a:cubicBezTo>
                    <a:pt x="21600" y="729"/>
                    <a:pt x="21600" y="384"/>
                    <a:pt x="21266" y="177"/>
                  </a:cubicBezTo>
                  <a:cubicBezTo>
                    <a:pt x="20932" y="-30"/>
                    <a:pt x="20264" y="-99"/>
                    <a:pt x="18260" y="212"/>
                  </a:cubicBezTo>
                  <a:cubicBezTo>
                    <a:pt x="16256" y="522"/>
                    <a:pt x="12915" y="1212"/>
                    <a:pt x="9909" y="2627"/>
                  </a:cubicBezTo>
                  <a:cubicBezTo>
                    <a:pt x="6903" y="4042"/>
                    <a:pt x="4231" y="6181"/>
                    <a:pt x="2505" y="8458"/>
                  </a:cubicBezTo>
                  <a:cubicBezTo>
                    <a:pt x="779" y="10736"/>
                    <a:pt x="0" y="13151"/>
                    <a:pt x="0" y="15187"/>
                  </a:cubicBezTo>
                  <a:cubicBezTo>
                    <a:pt x="0" y="17222"/>
                    <a:pt x="779" y="18879"/>
                    <a:pt x="2449" y="19948"/>
                  </a:cubicBezTo>
                  <a:cubicBezTo>
                    <a:pt x="4120" y="21018"/>
                    <a:pt x="6680" y="21501"/>
                    <a:pt x="8796" y="21259"/>
                  </a:cubicBezTo>
                  <a:cubicBezTo>
                    <a:pt x="10911" y="21018"/>
                    <a:pt x="12581" y="20052"/>
                    <a:pt x="13361" y="18844"/>
                  </a:cubicBezTo>
                  <a:cubicBezTo>
                    <a:pt x="14140" y="17636"/>
                    <a:pt x="14029" y="16187"/>
                    <a:pt x="12971" y="15221"/>
                  </a:cubicBezTo>
                  <a:cubicBezTo>
                    <a:pt x="11913" y="14255"/>
                    <a:pt x="9909" y="13772"/>
                    <a:pt x="8573" y="13668"/>
                  </a:cubicBezTo>
                  <a:cubicBezTo>
                    <a:pt x="7237" y="13565"/>
                    <a:pt x="6569" y="13841"/>
                    <a:pt x="5901" y="1411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gne"/>
            <p:cNvSpPr/>
            <p:nvPr/>
          </p:nvSpPr>
          <p:spPr>
            <a:xfrm>
              <a:off x="1465041" y="-24317"/>
              <a:ext cx="1137528" cy="1722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35" extrusionOk="0">
                  <a:moveTo>
                    <a:pt x="21365" y="1369"/>
                  </a:moveTo>
                  <a:cubicBezTo>
                    <a:pt x="20645" y="716"/>
                    <a:pt x="19925" y="64"/>
                    <a:pt x="18440" y="4"/>
                  </a:cubicBezTo>
                  <a:cubicBezTo>
                    <a:pt x="16955" y="-55"/>
                    <a:pt x="14705" y="479"/>
                    <a:pt x="12275" y="1785"/>
                  </a:cubicBezTo>
                  <a:cubicBezTo>
                    <a:pt x="9845" y="3090"/>
                    <a:pt x="7235" y="5167"/>
                    <a:pt x="5210" y="7214"/>
                  </a:cubicBezTo>
                  <a:cubicBezTo>
                    <a:pt x="3185" y="9261"/>
                    <a:pt x="1745" y="11279"/>
                    <a:pt x="890" y="13208"/>
                  </a:cubicBezTo>
                  <a:cubicBezTo>
                    <a:pt x="35" y="15136"/>
                    <a:pt x="-235" y="16976"/>
                    <a:pt x="215" y="18430"/>
                  </a:cubicBezTo>
                  <a:cubicBezTo>
                    <a:pt x="665" y="19883"/>
                    <a:pt x="1835" y="20952"/>
                    <a:pt x="3320" y="21248"/>
                  </a:cubicBezTo>
                  <a:cubicBezTo>
                    <a:pt x="4805" y="21545"/>
                    <a:pt x="6605" y="21070"/>
                    <a:pt x="7865" y="19943"/>
                  </a:cubicBezTo>
                  <a:cubicBezTo>
                    <a:pt x="9125" y="18815"/>
                    <a:pt x="9845" y="17035"/>
                    <a:pt x="9890" y="15819"/>
                  </a:cubicBezTo>
                  <a:cubicBezTo>
                    <a:pt x="9935" y="14602"/>
                    <a:pt x="9305" y="13949"/>
                    <a:pt x="8135" y="13920"/>
                  </a:cubicBezTo>
                  <a:cubicBezTo>
                    <a:pt x="6965" y="13890"/>
                    <a:pt x="5255" y="14483"/>
                    <a:pt x="3545" y="1507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233" name="Ligne Figure" descr="Ligne Figur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532" y="1731623"/>
              <a:ext cx="803420" cy="434196"/>
            </a:xfrm>
            <a:prstGeom prst="rect">
              <a:avLst/>
            </a:prstGeom>
            <a:effectLst/>
          </p:spPr>
        </p:pic>
        <p:pic>
          <p:nvPicPr>
            <p:cNvPr id="235" name="Ligne Figure" descr="Ligne Figur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3318" y="1779540"/>
              <a:ext cx="864553" cy="825394"/>
            </a:xfrm>
            <a:prstGeom prst="rect">
              <a:avLst/>
            </a:prstGeom>
            <a:effectLst/>
          </p:spPr>
        </p:pic>
        <p:pic>
          <p:nvPicPr>
            <p:cNvPr id="237" name="Ligne Figure" descr="Ligne Figur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6687" y="2805432"/>
              <a:ext cx="2159560" cy="768154"/>
            </a:xfrm>
            <a:prstGeom prst="rect">
              <a:avLst/>
            </a:prstGeom>
            <a:effectLst/>
          </p:spPr>
        </p:pic>
        <p:pic>
          <p:nvPicPr>
            <p:cNvPr id="239" name="Ligne Figure" descr="Ligne Figur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5209" y="4024392"/>
              <a:ext cx="445066" cy="824600"/>
            </a:xfrm>
            <a:prstGeom prst="rect">
              <a:avLst/>
            </a:prstGeom>
            <a:effectLst/>
          </p:spPr>
        </p:pic>
        <p:pic>
          <p:nvPicPr>
            <p:cNvPr id="241" name="Ligne Figure" descr="Ligne Figure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2098" y="3878338"/>
              <a:ext cx="394134" cy="803950"/>
            </a:xfrm>
            <a:prstGeom prst="rect">
              <a:avLst/>
            </a:prstGeom>
            <a:effectLst/>
          </p:spPr>
        </p:pic>
        <p:pic>
          <p:nvPicPr>
            <p:cNvPr id="243" name="Ligne Figure" descr="Ligne Figure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0854" y="4237721"/>
              <a:ext cx="351008" cy="437259"/>
            </a:xfrm>
            <a:prstGeom prst="rect">
              <a:avLst/>
            </a:prstGeom>
            <a:effectLst/>
          </p:spPr>
        </p:pic>
        <p:pic>
          <p:nvPicPr>
            <p:cNvPr id="245" name="Ligne Figure" descr="Ligne Figure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704" y="2249985"/>
              <a:ext cx="981726" cy="3733150"/>
            </a:xfrm>
            <a:prstGeom prst="rect">
              <a:avLst/>
            </a:prstGeom>
            <a:effectLst/>
          </p:spPr>
        </p:pic>
        <p:pic>
          <p:nvPicPr>
            <p:cNvPr id="247" name="Ligne Figure" descr="Ligne Figure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30287" y="5459623"/>
              <a:ext cx="530815" cy="839769"/>
            </a:xfrm>
            <a:prstGeom prst="rect">
              <a:avLst/>
            </a:prstGeom>
            <a:effectLst/>
          </p:spPr>
        </p:pic>
        <p:pic>
          <p:nvPicPr>
            <p:cNvPr id="249" name="Ligne Figure" descr="Ligne Figure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5656" y="5737232"/>
              <a:ext cx="553535" cy="690575"/>
            </a:xfrm>
            <a:prstGeom prst="rect">
              <a:avLst/>
            </a:prstGeom>
            <a:effectLst/>
          </p:spPr>
        </p:pic>
        <p:pic>
          <p:nvPicPr>
            <p:cNvPr id="251" name="Ligne Figure" descr="Ligne Figure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73955" y="4823743"/>
              <a:ext cx="1831666" cy="1619402"/>
            </a:xfrm>
            <a:prstGeom prst="rect">
              <a:avLst/>
            </a:prstGeom>
            <a:effectLst/>
          </p:spPr>
        </p:pic>
        <p:pic>
          <p:nvPicPr>
            <p:cNvPr id="253" name="Ligne Figure" descr="Ligne Figure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64145" y="7084035"/>
              <a:ext cx="575822" cy="982155"/>
            </a:xfrm>
            <a:prstGeom prst="rect">
              <a:avLst/>
            </a:prstGeom>
            <a:effectLst/>
          </p:spPr>
        </p:pic>
        <p:pic>
          <p:nvPicPr>
            <p:cNvPr id="255" name="Ligne Figure" descr="Ligne Figure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15826" y="7181293"/>
              <a:ext cx="471258" cy="767476"/>
            </a:xfrm>
            <a:prstGeom prst="rect">
              <a:avLst/>
            </a:prstGeom>
            <a:effectLst/>
          </p:spPr>
        </p:pic>
        <p:pic>
          <p:nvPicPr>
            <p:cNvPr id="257" name="Ligne Figure" descr="Ligne Figure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96017" y="6810904"/>
              <a:ext cx="347084" cy="988313"/>
            </a:xfrm>
            <a:prstGeom prst="rect">
              <a:avLst/>
            </a:prstGeom>
            <a:effectLst/>
          </p:spPr>
        </p:pic>
        <p:pic>
          <p:nvPicPr>
            <p:cNvPr id="259" name="Ligne Figure" descr="Ligne Figure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64598" y="7357166"/>
              <a:ext cx="566636" cy="451635"/>
            </a:xfrm>
            <a:prstGeom prst="rect">
              <a:avLst/>
            </a:prstGeom>
            <a:effectLst/>
          </p:spPr>
        </p:pic>
        <p:pic>
          <p:nvPicPr>
            <p:cNvPr id="261" name="Ligne Figure" descr="Ligne Figure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15198" y="8471012"/>
              <a:ext cx="1327431" cy="1537213"/>
            </a:xfrm>
            <a:prstGeom prst="rect">
              <a:avLst/>
            </a:prstGeom>
            <a:effectLst/>
          </p:spPr>
        </p:pic>
        <p:pic>
          <p:nvPicPr>
            <p:cNvPr id="263" name="Ligne Ligne" descr="Ligne Ligne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46459" y="9039079"/>
              <a:ext cx="106627" cy="307881"/>
            </a:xfrm>
            <a:prstGeom prst="rect">
              <a:avLst/>
            </a:prstGeom>
            <a:effectLst/>
          </p:spPr>
        </p:pic>
        <p:pic>
          <p:nvPicPr>
            <p:cNvPr id="265" name="Ligne Ligne" descr="Ligne Ligne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57834" y="9484714"/>
              <a:ext cx="127001" cy="63501"/>
            </a:xfrm>
            <a:prstGeom prst="rect">
              <a:avLst/>
            </a:prstGeom>
            <a:effectLst/>
          </p:spPr>
        </p:pic>
        <p:pic>
          <p:nvPicPr>
            <p:cNvPr id="267" name="Ligne Figure" descr="Ligne Figure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544738" y="8363439"/>
              <a:ext cx="247709" cy="2277300"/>
            </a:xfrm>
            <a:prstGeom prst="rect">
              <a:avLst/>
            </a:prstGeom>
            <a:effectLst/>
          </p:spPr>
        </p:pic>
        <p:pic>
          <p:nvPicPr>
            <p:cNvPr id="269" name="Ligne Figure" descr="Ligne Figure"/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41440" y="8128830"/>
              <a:ext cx="2291677" cy="2540660"/>
            </a:xfrm>
            <a:prstGeom prst="rect">
              <a:avLst/>
            </a:prstGeom>
            <a:effectLst/>
          </p:spPr>
        </p:pic>
      </p:grpSp>
      <p:grpSp>
        <p:nvGrpSpPr>
          <p:cNvPr id="330" name="Dessin"/>
          <p:cNvGrpSpPr/>
          <p:nvPr/>
        </p:nvGrpSpPr>
        <p:grpSpPr>
          <a:xfrm>
            <a:off x="5330485" y="3277574"/>
            <a:ext cx="9188593" cy="9410562"/>
            <a:chOff x="-605888" y="-4269471"/>
            <a:chExt cx="9188592" cy="9410561"/>
          </a:xfrm>
        </p:grpSpPr>
        <p:sp>
          <p:nvSpPr>
            <p:cNvPr id="272" name="Ligne"/>
            <p:cNvSpPr/>
            <p:nvPr/>
          </p:nvSpPr>
          <p:spPr>
            <a:xfrm>
              <a:off x="-12143" y="-1092525"/>
              <a:ext cx="314660" cy="109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860" y="21600"/>
                  </a:moveTo>
                  <a:cubicBezTo>
                    <a:pt x="215" y="20653"/>
                    <a:pt x="-430" y="19705"/>
                    <a:pt x="376" y="17621"/>
                  </a:cubicBezTo>
                  <a:cubicBezTo>
                    <a:pt x="1182" y="15537"/>
                    <a:pt x="3439" y="12316"/>
                    <a:pt x="6501" y="9474"/>
                  </a:cubicBezTo>
                  <a:cubicBezTo>
                    <a:pt x="9564" y="6632"/>
                    <a:pt x="13433" y="4168"/>
                    <a:pt x="16012" y="2653"/>
                  </a:cubicBezTo>
                  <a:cubicBezTo>
                    <a:pt x="18591" y="1137"/>
                    <a:pt x="19880" y="568"/>
                    <a:pt x="2117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" name="Ligne"/>
            <p:cNvSpPr/>
            <p:nvPr/>
          </p:nvSpPr>
          <p:spPr>
            <a:xfrm>
              <a:off x="173138" y="-1734078"/>
              <a:ext cx="463805" cy="42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0673" extrusionOk="0">
                  <a:moveTo>
                    <a:pt x="0" y="12417"/>
                  </a:moveTo>
                  <a:cubicBezTo>
                    <a:pt x="1309" y="10304"/>
                    <a:pt x="2618" y="8191"/>
                    <a:pt x="4800" y="5961"/>
                  </a:cubicBezTo>
                  <a:cubicBezTo>
                    <a:pt x="6982" y="3730"/>
                    <a:pt x="10036" y="1382"/>
                    <a:pt x="12764" y="443"/>
                  </a:cubicBezTo>
                  <a:cubicBezTo>
                    <a:pt x="15491" y="-496"/>
                    <a:pt x="17891" y="-26"/>
                    <a:pt x="19418" y="2674"/>
                  </a:cubicBezTo>
                  <a:cubicBezTo>
                    <a:pt x="20945" y="5374"/>
                    <a:pt x="21600" y="10304"/>
                    <a:pt x="20727" y="13943"/>
                  </a:cubicBezTo>
                  <a:cubicBezTo>
                    <a:pt x="19855" y="17582"/>
                    <a:pt x="17455" y="19930"/>
                    <a:pt x="14400" y="20517"/>
                  </a:cubicBezTo>
                  <a:cubicBezTo>
                    <a:pt x="11345" y="21104"/>
                    <a:pt x="7636" y="19930"/>
                    <a:pt x="5127" y="18756"/>
                  </a:cubicBezTo>
                  <a:cubicBezTo>
                    <a:pt x="2618" y="17582"/>
                    <a:pt x="1309" y="16408"/>
                    <a:pt x="1200" y="16174"/>
                  </a:cubicBezTo>
                  <a:cubicBezTo>
                    <a:pt x="1091" y="15939"/>
                    <a:pt x="2182" y="16643"/>
                    <a:pt x="3382" y="17113"/>
                  </a:cubicBezTo>
                  <a:cubicBezTo>
                    <a:pt x="4582" y="17582"/>
                    <a:pt x="5891" y="17817"/>
                    <a:pt x="7200" y="1805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" name="Ligne"/>
            <p:cNvSpPr/>
            <p:nvPr/>
          </p:nvSpPr>
          <p:spPr>
            <a:xfrm>
              <a:off x="825396" y="-3184621"/>
              <a:ext cx="428311" cy="145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6" h="21572" extrusionOk="0">
                  <a:moveTo>
                    <a:pt x="9598" y="12011"/>
                  </a:moveTo>
                  <a:cubicBezTo>
                    <a:pt x="12885" y="10524"/>
                    <a:pt x="16172" y="9037"/>
                    <a:pt x="18285" y="7550"/>
                  </a:cubicBezTo>
                  <a:cubicBezTo>
                    <a:pt x="20398" y="6062"/>
                    <a:pt x="21337" y="4575"/>
                    <a:pt x="20867" y="3371"/>
                  </a:cubicBezTo>
                  <a:cubicBezTo>
                    <a:pt x="20398" y="2167"/>
                    <a:pt x="18520" y="1247"/>
                    <a:pt x="16876" y="716"/>
                  </a:cubicBezTo>
                  <a:cubicBezTo>
                    <a:pt x="15233" y="184"/>
                    <a:pt x="13824" y="43"/>
                    <a:pt x="12415" y="7"/>
                  </a:cubicBezTo>
                  <a:cubicBezTo>
                    <a:pt x="11007" y="-28"/>
                    <a:pt x="9598" y="43"/>
                    <a:pt x="7720" y="786"/>
                  </a:cubicBezTo>
                  <a:cubicBezTo>
                    <a:pt x="5841" y="1530"/>
                    <a:pt x="3494" y="2946"/>
                    <a:pt x="1967" y="4894"/>
                  </a:cubicBezTo>
                  <a:cubicBezTo>
                    <a:pt x="441" y="6842"/>
                    <a:pt x="-263" y="9320"/>
                    <a:pt x="89" y="11728"/>
                  </a:cubicBezTo>
                  <a:cubicBezTo>
                    <a:pt x="441" y="14136"/>
                    <a:pt x="1850" y="16473"/>
                    <a:pt x="3024" y="18102"/>
                  </a:cubicBezTo>
                  <a:cubicBezTo>
                    <a:pt x="4198" y="19731"/>
                    <a:pt x="5137" y="20651"/>
                    <a:pt x="6076" y="2157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" name="Ligne"/>
            <p:cNvSpPr/>
            <p:nvPr/>
          </p:nvSpPr>
          <p:spPr>
            <a:xfrm>
              <a:off x="691472" y="-2515682"/>
              <a:ext cx="674819" cy="460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430" y="21600"/>
                  </a:moveTo>
                  <a:cubicBezTo>
                    <a:pt x="126" y="20475"/>
                    <a:pt x="-178" y="19350"/>
                    <a:pt x="126" y="18450"/>
                  </a:cubicBezTo>
                  <a:cubicBezTo>
                    <a:pt x="430" y="17550"/>
                    <a:pt x="1343" y="16875"/>
                    <a:pt x="3853" y="14738"/>
                  </a:cubicBezTo>
                  <a:cubicBezTo>
                    <a:pt x="6363" y="12600"/>
                    <a:pt x="10470" y="9000"/>
                    <a:pt x="13664" y="6300"/>
                  </a:cubicBezTo>
                  <a:cubicBezTo>
                    <a:pt x="16859" y="3600"/>
                    <a:pt x="19140" y="1800"/>
                    <a:pt x="21422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Ligne"/>
            <p:cNvSpPr/>
            <p:nvPr/>
          </p:nvSpPr>
          <p:spPr>
            <a:xfrm>
              <a:off x="1330819" y="-2903816"/>
              <a:ext cx="481108" cy="491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02" extrusionOk="0">
                  <a:moveTo>
                    <a:pt x="1583" y="6291"/>
                  </a:moveTo>
                  <a:cubicBezTo>
                    <a:pt x="941" y="8598"/>
                    <a:pt x="300" y="10905"/>
                    <a:pt x="86" y="13002"/>
                  </a:cubicBezTo>
                  <a:cubicBezTo>
                    <a:pt x="-128" y="15099"/>
                    <a:pt x="86" y="16986"/>
                    <a:pt x="407" y="18559"/>
                  </a:cubicBezTo>
                  <a:cubicBezTo>
                    <a:pt x="727" y="20132"/>
                    <a:pt x="1155" y="21390"/>
                    <a:pt x="1369" y="21495"/>
                  </a:cubicBezTo>
                  <a:cubicBezTo>
                    <a:pt x="1583" y="21600"/>
                    <a:pt x="1583" y="20551"/>
                    <a:pt x="2652" y="17825"/>
                  </a:cubicBezTo>
                  <a:cubicBezTo>
                    <a:pt x="3721" y="15099"/>
                    <a:pt x="5860" y="10695"/>
                    <a:pt x="9175" y="7445"/>
                  </a:cubicBezTo>
                  <a:cubicBezTo>
                    <a:pt x="12490" y="4194"/>
                    <a:pt x="16981" y="2097"/>
                    <a:pt x="21472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" name="Ligne"/>
            <p:cNvSpPr/>
            <p:nvPr/>
          </p:nvSpPr>
          <p:spPr>
            <a:xfrm>
              <a:off x="1727587" y="-2817354"/>
              <a:ext cx="285594" cy="373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15" extrusionOk="0">
                  <a:moveTo>
                    <a:pt x="5087" y="7371"/>
                  </a:moveTo>
                  <a:cubicBezTo>
                    <a:pt x="3693" y="8464"/>
                    <a:pt x="2299" y="9558"/>
                    <a:pt x="2474" y="10105"/>
                  </a:cubicBezTo>
                  <a:cubicBezTo>
                    <a:pt x="2648" y="10652"/>
                    <a:pt x="4390" y="10652"/>
                    <a:pt x="6654" y="9421"/>
                  </a:cubicBezTo>
                  <a:cubicBezTo>
                    <a:pt x="8919" y="8191"/>
                    <a:pt x="11706" y="5730"/>
                    <a:pt x="13274" y="3816"/>
                  </a:cubicBezTo>
                  <a:cubicBezTo>
                    <a:pt x="14841" y="1902"/>
                    <a:pt x="15190" y="535"/>
                    <a:pt x="14493" y="125"/>
                  </a:cubicBezTo>
                  <a:cubicBezTo>
                    <a:pt x="13796" y="-285"/>
                    <a:pt x="12054" y="262"/>
                    <a:pt x="9441" y="2586"/>
                  </a:cubicBezTo>
                  <a:cubicBezTo>
                    <a:pt x="6829" y="4910"/>
                    <a:pt x="3345" y="9011"/>
                    <a:pt x="1429" y="12292"/>
                  </a:cubicBezTo>
                  <a:cubicBezTo>
                    <a:pt x="-488" y="15573"/>
                    <a:pt x="-836" y="18034"/>
                    <a:pt x="2648" y="19401"/>
                  </a:cubicBezTo>
                  <a:cubicBezTo>
                    <a:pt x="6132" y="20768"/>
                    <a:pt x="13448" y="21042"/>
                    <a:pt x="20764" y="21315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" name="Ligne"/>
            <p:cNvSpPr/>
            <p:nvPr/>
          </p:nvSpPr>
          <p:spPr>
            <a:xfrm>
              <a:off x="2166754" y="-2832338"/>
              <a:ext cx="363939" cy="87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492" extrusionOk="0">
                  <a:moveTo>
                    <a:pt x="8683" y="9"/>
                  </a:moveTo>
                  <a:cubicBezTo>
                    <a:pt x="5877" y="1653"/>
                    <a:pt x="3072" y="3296"/>
                    <a:pt x="1529" y="4412"/>
                  </a:cubicBezTo>
                  <a:cubicBezTo>
                    <a:pt x="-13" y="5527"/>
                    <a:pt x="-294" y="6114"/>
                    <a:pt x="267" y="6407"/>
                  </a:cubicBezTo>
                  <a:cubicBezTo>
                    <a:pt x="828" y="6701"/>
                    <a:pt x="2231" y="6701"/>
                    <a:pt x="4054" y="6290"/>
                  </a:cubicBezTo>
                  <a:cubicBezTo>
                    <a:pt x="5877" y="5879"/>
                    <a:pt x="8122" y="5057"/>
                    <a:pt x="9524" y="4353"/>
                  </a:cubicBezTo>
                  <a:cubicBezTo>
                    <a:pt x="10927" y="3649"/>
                    <a:pt x="11488" y="3062"/>
                    <a:pt x="12329" y="2181"/>
                  </a:cubicBezTo>
                  <a:cubicBezTo>
                    <a:pt x="13171" y="1301"/>
                    <a:pt x="14293" y="127"/>
                    <a:pt x="14714" y="9"/>
                  </a:cubicBezTo>
                  <a:cubicBezTo>
                    <a:pt x="15135" y="-108"/>
                    <a:pt x="14854" y="831"/>
                    <a:pt x="14854" y="2885"/>
                  </a:cubicBezTo>
                  <a:cubicBezTo>
                    <a:pt x="14854" y="4940"/>
                    <a:pt x="15135" y="8109"/>
                    <a:pt x="15696" y="11220"/>
                  </a:cubicBezTo>
                  <a:cubicBezTo>
                    <a:pt x="16257" y="14331"/>
                    <a:pt x="17098" y="17383"/>
                    <a:pt x="18080" y="19085"/>
                  </a:cubicBezTo>
                  <a:cubicBezTo>
                    <a:pt x="19062" y="20788"/>
                    <a:pt x="20184" y="21140"/>
                    <a:pt x="21306" y="2149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gne"/>
            <p:cNvSpPr/>
            <p:nvPr/>
          </p:nvSpPr>
          <p:spPr>
            <a:xfrm>
              <a:off x="2498027" y="-3018819"/>
              <a:ext cx="1188548" cy="747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600" extrusionOk="0">
                  <a:moveTo>
                    <a:pt x="589" y="21600"/>
                  </a:moveTo>
                  <a:cubicBezTo>
                    <a:pt x="416" y="18969"/>
                    <a:pt x="244" y="16338"/>
                    <a:pt x="114" y="14400"/>
                  </a:cubicBezTo>
                  <a:cubicBezTo>
                    <a:pt x="-16" y="12462"/>
                    <a:pt x="-102" y="11215"/>
                    <a:pt x="244" y="10454"/>
                  </a:cubicBezTo>
                  <a:cubicBezTo>
                    <a:pt x="589" y="9692"/>
                    <a:pt x="1367" y="9415"/>
                    <a:pt x="2663" y="8585"/>
                  </a:cubicBezTo>
                  <a:cubicBezTo>
                    <a:pt x="3959" y="7754"/>
                    <a:pt x="5773" y="6369"/>
                    <a:pt x="6810" y="5400"/>
                  </a:cubicBezTo>
                  <a:cubicBezTo>
                    <a:pt x="7847" y="4431"/>
                    <a:pt x="8106" y="3877"/>
                    <a:pt x="8020" y="3946"/>
                  </a:cubicBezTo>
                  <a:cubicBezTo>
                    <a:pt x="7933" y="4015"/>
                    <a:pt x="7501" y="4708"/>
                    <a:pt x="7285" y="5400"/>
                  </a:cubicBezTo>
                  <a:cubicBezTo>
                    <a:pt x="7069" y="6092"/>
                    <a:pt x="7069" y="6785"/>
                    <a:pt x="7415" y="7200"/>
                  </a:cubicBezTo>
                  <a:cubicBezTo>
                    <a:pt x="7760" y="7615"/>
                    <a:pt x="8452" y="7754"/>
                    <a:pt x="9013" y="7546"/>
                  </a:cubicBezTo>
                  <a:cubicBezTo>
                    <a:pt x="9575" y="7338"/>
                    <a:pt x="10007" y="6785"/>
                    <a:pt x="10352" y="6231"/>
                  </a:cubicBezTo>
                  <a:cubicBezTo>
                    <a:pt x="10698" y="5677"/>
                    <a:pt x="10957" y="5123"/>
                    <a:pt x="11130" y="4500"/>
                  </a:cubicBezTo>
                  <a:cubicBezTo>
                    <a:pt x="11303" y="3877"/>
                    <a:pt x="11389" y="3185"/>
                    <a:pt x="11216" y="2700"/>
                  </a:cubicBezTo>
                  <a:cubicBezTo>
                    <a:pt x="11044" y="2215"/>
                    <a:pt x="10612" y="1938"/>
                    <a:pt x="10180" y="2215"/>
                  </a:cubicBezTo>
                  <a:cubicBezTo>
                    <a:pt x="9748" y="2492"/>
                    <a:pt x="9316" y="3323"/>
                    <a:pt x="9056" y="4154"/>
                  </a:cubicBezTo>
                  <a:cubicBezTo>
                    <a:pt x="8797" y="4985"/>
                    <a:pt x="8711" y="5815"/>
                    <a:pt x="8884" y="6231"/>
                  </a:cubicBezTo>
                  <a:cubicBezTo>
                    <a:pt x="9056" y="6646"/>
                    <a:pt x="9488" y="6646"/>
                    <a:pt x="9877" y="6438"/>
                  </a:cubicBezTo>
                  <a:cubicBezTo>
                    <a:pt x="10266" y="6231"/>
                    <a:pt x="10612" y="5815"/>
                    <a:pt x="11000" y="5400"/>
                  </a:cubicBezTo>
                  <a:cubicBezTo>
                    <a:pt x="11389" y="4985"/>
                    <a:pt x="11821" y="4569"/>
                    <a:pt x="12124" y="4708"/>
                  </a:cubicBezTo>
                  <a:cubicBezTo>
                    <a:pt x="12426" y="4846"/>
                    <a:pt x="12599" y="5538"/>
                    <a:pt x="12901" y="5815"/>
                  </a:cubicBezTo>
                  <a:cubicBezTo>
                    <a:pt x="13204" y="6092"/>
                    <a:pt x="13636" y="5954"/>
                    <a:pt x="14327" y="5469"/>
                  </a:cubicBezTo>
                  <a:cubicBezTo>
                    <a:pt x="15018" y="4985"/>
                    <a:pt x="15968" y="4154"/>
                    <a:pt x="16703" y="3669"/>
                  </a:cubicBezTo>
                  <a:cubicBezTo>
                    <a:pt x="17437" y="3185"/>
                    <a:pt x="17956" y="3046"/>
                    <a:pt x="18344" y="3323"/>
                  </a:cubicBezTo>
                  <a:cubicBezTo>
                    <a:pt x="18733" y="3600"/>
                    <a:pt x="18992" y="4292"/>
                    <a:pt x="19338" y="4569"/>
                  </a:cubicBezTo>
                  <a:cubicBezTo>
                    <a:pt x="19684" y="4846"/>
                    <a:pt x="20116" y="4708"/>
                    <a:pt x="20461" y="4362"/>
                  </a:cubicBezTo>
                  <a:cubicBezTo>
                    <a:pt x="20807" y="4015"/>
                    <a:pt x="21066" y="3462"/>
                    <a:pt x="21239" y="2838"/>
                  </a:cubicBezTo>
                  <a:cubicBezTo>
                    <a:pt x="21412" y="2215"/>
                    <a:pt x="21498" y="1523"/>
                    <a:pt x="21368" y="969"/>
                  </a:cubicBezTo>
                  <a:cubicBezTo>
                    <a:pt x="21239" y="415"/>
                    <a:pt x="20893" y="0"/>
                    <a:pt x="20288" y="0"/>
                  </a:cubicBezTo>
                  <a:cubicBezTo>
                    <a:pt x="19684" y="0"/>
                    <a:pt x="18820" y="415"/>
                    <a:pt x="18085" y="1246"/>
                  </a:cubicBezTo>
                  <a:cubicBezTo>
                    <a:pt x="17351" y="2077"/>
                    <a:pt x="16746" y="3323"/>
                    <a:pt x="16746" y="4777"/>
                  </a:cubicBezTo>
                  <a:cubicBezTo>
                    <a:pt x="16746" y="6231"/>
                    <a:pt x="17351" y="7892"/>
                    <a:pt x="18128" y="8723"/>
                  </a:cubicBezTo>
                  <a:cubicBezTo>
                    <a:pt x="18906" y="9554"/>
                    <a:pt x="19856" y="9554"/>
                    <a:pt x="20807" y="955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gne"/>
            <p:cNvSpPr/>
            <p:nvPr/>
          </p:nvSpPr>
          <p:spPr>
            <a:xfrm>
              <a:off x="4543237" y="-3374662"/>
              <a:ext cx="502891" cy="510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927" extrusionOk="0">
                  <a:moveTo>
                    <a:pt x="0" y="15172"/>
                  </a:moveTo>
                  <a:cubicBezTo>
                    <a:pt x="3464" y="14190"/>
                    <a:pt x="6928" y="13208"/>
                    <a:pt x="10392" y="11539"/>
                  </a:cubicBezTo>
                  <a:cubicBezTo>
                    <a:pt x="13857" y="9870"/>
                    <a:pt x="17321" y="7514"/>
                    <a:pt x="19257" y="5550"/>
                  </a:cubicBezTo>
                  <a:cubicBezTo>
                    <a:pt x="21192" y="3586"/>
                    <a:pt x="21600" y="2015"/>
                    <a:pt x="21294" y="1034"/>
                  </a:cubicBezTo>
                  <a:cubicBezTo>
                    <a:pt x="20989" y="52"/>
                    <a:pt x="19970" y="-341"/>
                    <a:pt x="17626" y="346"/>
                  </a:cubicBezTo>
                  <a:cubicBezTo>
                    <a:pt x="15283" y="1034"/>
                    <a:pt x="11615" y="2801"/>
                    <a:pt x="8864" y="5550"/>
                  </a:cubicBezTo>
                  <a:cubicBezTo>
                    <a:pt x="6113" y="8299"/>
                    <a:pt x="4279" y="12030"/>
                    <a:pt x="3668" y="14877"/>
                  </a:cubicBezTo>
                  <a:cubicBezTo>
                    <a:pt x="3057" y="17724"/>
                    <a:pt x="3668" y="19688"/>
                    <a:pt x="6011" y="20474"/>
                  </a:cubicBezTo>
                  <a:cubicBezTo>
                    <a:pt x="8355" y="21259"/>
                    <a:pt x="12430" y="20866"/>
                    <a:pt x="16506" y="2047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gne"/>
            <p:cNvSpPr/>
            <p:nvPr/>
          </p:nvSpPr>
          <p:spPr>
            <a:xfrm>
              <a:off x="4960122" y="-4010716"/>
              <a:ext cx="345008" cy="172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gne"/>
            <p:cNvSpPr/>
            <p:nvPr/>
          </p:nvSpPr>
          <p:spPr>
            <a:xfrm>
              <a:off x="5302628" y="-3363826"/>
              <a:ext cx="433762" cy="435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0865" extrusionOk="0">
                  <a:moveTo>
                    <a:pt x="15790" y="0"/>
                  </a:moveTo>
                  <a:cubicBezTo>
                    <a:pt x="11992" y="1149"/>
                    <a:pt x="8195" y="2298"/>
                    <a:pt x="5228" y="4251"/>
                  </a:cubicBezTo>
                  <a:cubicBezTo>
                    <a:pt x="2261" y="6204"/>
                    <a:pt x="124" y="8962"/>
                    <a:pt x="6" y="12294"/>
                  </a:cubicBezTo>
                  <a:cubicBezTo>
                    <a:pt x="-113" y="15626"/>
                    <a:pt x="1786" y="19532"/>
                    <a:pt x="5702" y="20566"/>
                  </a:cubicBezTo>
                  <a:cubicBezTo>
                    <a:pt x="9619" y="21600"/>
                    <a:pt x="15553" y="19762"/>
                    <a:pt x="21487" y="1792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gne"/>
            <p:cNvSpPr/>
            <p:nvPr/>
          </p:nvSpPr>
          <p:spPr>
            <a:xfrm>
              <a:off x="5781653" y="-4147989"/>
              <a:ext cx="1449770" cy="121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11" extrusionOk="0">
                  <a:moveTo>
                    <a:pt x="2320" y="393"/>
                  </a:moveTo>
                  <a:cubicBezTo>
                    <a:pt x="1964" y="139"/>
                    <a:pt x="1608" y="-115"/>
                    <a:pt x="1322" y="54"/>
                  </a:cubicBezTo>
                  <a:cubicBezTo>
                    <a:pt x="1037" y="224"/>
                    <a:pt x="823" y="817"/>
                    <a:pt x="574" y="2638"/>
                  </a:cubicBezTo>
                  <a:cubicBezTo>
                    <a:pt x="324" y="4459"/>
                    <a:pt x="39" y="7509"/>
                    <a:pt x="4" y="10092"/>
                  </a:cubicBezTo>
                  <a:cubicBezTo>
                    <a:pt x="-32" y="12676"/>
                    <a:pt x="182" y="14793"/>
                    <a:pt x="610" y="16318"/>
                  </a:cubicBezTo>
                  <a:cubicBezTo>
                    <a:pt x="1037" y="17843"/>
                    <a:pt x="1679" y="18774"/>
                    <a:pt x="2606" y="19029"/>
                  </a:cubicBezTo>
                  <a:cubicBezTo>
                    <a:pt x="3532" y="19283"/>
                    <a:pt x="4744" y="18859"/>
                    <a:pt x="5528" y="18520"/>
                  </a:cubicBezTo>
                  <a:cubicBezTo>
                    <a:pt x="6313" y="18181"/>
                    <a:pt x="6669" y="17927"/>
                    <a:pt x="7025" y="17673"/>
                  </a:cubicBezTo>
                  <a:cubicBezTo>
                    <a:pt x="7382" y="17419"/>
                    <a:pt x="7738" y="17165"/>
                    <a:pt x="7952" y="17250"/>
                  </a:cubicBezTo>
                  <a:cubicBezTo>
                    <a:pt x="8166" y="17334"/>
                    <a:pt x="8237" y="17758"/>
                    <a:pt x="8202" y="18181"/>
                  </a:cubicBezTo>
                  <a:cubicBezTo>
                    <a:pt x="8166" y="18605"/>
                    <a:pt x="8023" y="19029"/>
                    <a:pt x="7988" y="19494"/>
                  </a:cubicBezTo>
                  <a:cubicBezTo>
                    <a:pt x="7952" y="19960"/>
                    <a:pt x="8023" y="20469"/>
                    <a:pt x="8309" y="20723"/>
                  </a:cubicBezTo>
                  <a:cubicBezTo>
                    <a:pt x="8594" y="20977"/>
                    <a:pt x="9093" y="20977"/>
                    <a:pt x="9877" y="20384"/>
                  </a:cubicBezTo>
                  <a:cubicBezTo>
                    <a:pt x="10661" y="19791"/>
                    <a:pt x="11730" y="18605"/>
                    <a:pt x="12443" y="17546"/>
                  </a:cubicBezTo>
                  <a:cubicBezTo>
                    <a:pt x="13156" y="16487"/>
                    <a:pt x="13513" y="15556"/>
                    <a:pt x="13691" y="14836"/>
                  </a:cubicBezTo>
                  <a:cubicBezTo>
                    <a:pt x="13869" y="14116"/>
                    <a:pt x="13869" y="13607"/>
                    <a:pt x="13619" y="13480"/>
                  </a:cubicBezTo>
                  <a:cubicBezTo>
                    <a:pt x="13370" y="13353"/>
                    <a:pt x="12871" y="13607"/>
                    <a:pt x="12408" y="14200"/>
                  </a:cubicBezTo>
                  <a:cubicBezTo>
                    <a:pt x="11944" y="14793"/>
                    <a:pt x="11517" y="15725"/>
                    <a:pt x="11267" y="16403"/>
                  </a:cubicBezTo>
                  <a:cubicBezTo>
                    <a:pt x="11018" y="17080"/>
                    <a:pt x="10946" y="17504"/>
                    <a:pt x="10946" y="17927"/>
                  </a:cubicBezTo>
                  <a:cubicBezTo>
                    <a:pt x="10946" y="18351"/>
                    <a:pt x="11018" y="18774"/>
                    <a:pt x="11267" y="19029"/>
                  </a:cubicBezTo>
                  <a:cubicBezTo>
                    <a:pt x="11517" y="19283"/>
                    <a:pt x="11944" y="19367"/>
                    <a:pt x="12693" y="19113"/>
                  </a:cubicBezTo>
                  <a:cubicBezTo>
                    <a:pt x="13441" y="18859"/>
                    <a:pt x="14511" y="18266"/>
                    <a:pt x="15544" y="17546"/>
                  </a:cubicBezTo>
                  <a:cubicBezTo>
                    <a:pt x="16578" y="16826"/>
                    <a:pt x="17576" y="15979"/>
                    <a:pt x="18253" y="15471"/>
                  </a:cubicBezTo>
                  <a:cubicBezTo>
                    <a:pt x="18930" y="14963"/>
                    <a:pt x="19287" y="14793"/>
                    <a:pt x="19465" y="14920"/>
                  </a:cubicBezTo>
                  <a:cubicBezTo>
                    <a:pt x="19643" y="15047"/>
                    <a:pt x="19643" y="15471"/>
                    <a:pt x="19429" y="16318"/>
                  </a:cubicBezTo>
                  <a:cubicBezTo>
                    <a:pt x="19216" y="17165"/>
                    <a:pt x="18788" y="18436"/>
                    <a:pt x="18538" y="19367"/>
                  </a:cubicBezTo>
                  <a:cubicBezTo>
                    <a:pt x="18289" y="20299"/>
                    <a:pt x="18218" y="20892"/>
                    <a:pt x="18360" y="21189"/>
                  </a:cubicBezTo>
                  <a:cubicBezTo>
                    <a:pt x="18503" y="21485"/>
                    <a:pt x="18859" y="21485"/>
                    <a:pt x="19429" y="21189"/>
                  </a:cubicBezTo>
                  <a:cubicBezTo>
                    <a:pt x="20000" y="20892"/>
                    <a:pt x="20784" y="20299"/>
                    <a:pt x="21568" y="1970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gne"/>
            <p:cNvSpPr/>
            <p:nvPr/>
          </p:nvSpPr>
          <p:spPr>
            <a:xfrm>
              <a:off x="7274548" y="-4269472"/>
              <a:ext cx="402511" cy="116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2314" y="0"/>
                  </a:moveTo>
                  <a:cubicBezTo>
                    <a:pt x="1543" y="1511"/>
                    <a:pt x="771" y="3022"/>
                    <a:pt x="386" y="5511"/>
                  </a:cubicBezTo>
                  <a:cubicBezTo>
                    <a:pt x="0" y="8000"/>
                    <a:pt x="0" y="11467"/>
                    <a:pt x="0" y="14133"/>
                  </a:cubicBezTo>
                  <a:cubicBezTo>
                    <a:pt x="0" y="16800"/>
                    <a:pt x="0" y="18667"/>
                    <a:pt x="0" y="19867"/>
                  </a:cubicBezTo>
                  <a:cubicBezTo>
                    <a:pt x="0" y="21067"/>
                    <a:pt x="0" y="21600"/>
                    <a:pt x="386" y="21556"/>
                  </a:cubicBezTo>
                  <a:cubicBezTo>
                    <a:pt x="771" y="21511"/>
                    <a:pt x="1543" y="20889"/>
                    <a:pt x="2314" y="19289"/>
                  </a:cubicBezTo>
                  <a:cubicBezTo>
                    <a:pt x="3086" y="17689"/>
                    <a:pt x="3857" y="15111"/>
                    <a:pt x="5786" y="12889"/>
                  </a:cubicBezTo>
                  <a:cubicBezTo>
                    <a:pt x="7714" y="10667"/>
                    <a:pt x="10800" y="8800"/>
                    <a:pt x="13629" y="7689"/>
                  </a:cubicBezTo>
                  <a:cubicBezTo>
                    <a:pt x="16457" y="6578"/>
                    <a:pt x="19029" y="6222"/>
                    <a:pt x="21600" y="586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gne"/>
            <p:cNvSpPr/>
            <p:nvPr/>
          </p:nvSpPr>
          <p:spPr>
            <a:xfrm>
              <a:off x="7734558" y="-3263199"/>
              <a:ext cx="143755" cy="11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gne"/>
            <p:cNvSpPr/>
            <p:nvPr/>
          </p:nvSpPr>
          <p:spPr>
            <a:xfrm>
              <a:off x="7734558" y="-3622582"/>
              <a:ext cx="28753" cy="57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gne"/>
            <p:cNvSpPr/>
            <p:nvPr/>
          </p:nvSpPr>
          <p:spPr>
            <a:xfrm>
              <a:off x="245015" y="-718766"/>
              <a:ext cx="1509410" cy="618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3" y="21433"/>
                    <a:pt x="686" y="21265"/>
                    <a:pt x="891" y="20763"/>
                  </a:cubicBezTo>
                  <a:cubicBezTo>
                    <a:pt x="1097" y="20260"/>
                    <a:pt x="1166" y="19423"/>
                    <a:pt x="1509" y="18502"/>
                  </a:cubicBezTo>
                  <a:cubicBezTo>
                    <a:pt x="1851" y="17581"/>
                    <a:pt x="2469" y="16577"/>
                    <a:pt x="3977" y="14735"/>
                  </a:cubicBezTo>
                  <a:cubicBezTo>
                    <a:pt x="5486" y="12893"/>
                    <a:pt x="7886" y="10214"/>
                    <a:pt x="10149" y="7953"/>
                  </a:cubicBezTo>
                  <a:cubicBezTo>
                    <a:pt x="12411" y="5693"/>
                    <a:pt x="14537" y="3851"/>
                    <a:pt x="16423" y="2595"/>
                  </a:cubicBezTo>
                  <a:cubicBezTo>
                    <a:pt x="18309" y="1340"/>
                    <a:pt x="19954" y="67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gne"/>
            <p:cNvSpPr/>
            <p:nvPr/>
          </p:nvSpPr>
          <p:spPr>
            <a:xfrm>
              <a:off x="1553169" y="-1049399"/>
              <a:ext cx="397220" cy="373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600" extrusionOk="0">
                  <a:moveTo>
                    <a:pt x="0" y="0"/>
                  </a:moveTo>
                  <a:cubicBezTo>
                    <a:pt x="5914" y="831"/>
                    <a:pt x="11829" y="1662"/>
                    <a:pt x="15557" y="2492"/>
                  </a:cubicBezTo>
                  <a:cubicBezTo>
                    <a:pt x="19286" y="3323"/>
                    <a:pt x="20829" y="4154"/>
                    <a:pt x="21214" y="6092"/>
                  </a:cubicBezTo>
                  <a:cubicBezTo>
                    <a:pt x="21600" y="8031"/>
                    <a:pt x="20829" y="11077"/>
                    <a:pt x="19929" y="13015"/>
                  </a:cubicBezTo>
                  <a:cubicBezTo>
                    <a:pt x="19029" y="14954"/>
                    <a:pt x="18000" y="15785"/>
                    <a:pt x="16971" y="16615"/>
                  </a:cubicBezTo>
                  <a:cubicBezTo>
                    <a:pt x="15943" y="17446"/>
                    <a:pt x="14914" y="18277"/>
                    <a:pt x="13886" y="18277"/>
                  </a:cubicBezTo>
                  <a:cubicBezTo>
                    <a:pt x="12857" y="18277"/>
                    <a:pt x="11829" y="17446"/>
                    <a:pt x="11314" y="16200"/>
                  </a:cubicBezTo>
                  <a:cubicBezTo>
                    <a:pt x="10800" y="14954"/>
                    <a:pt x="10800" y="13292"/>
                    <a:pt x="10800" y="11769"/>
                  </a:cubicBezTo>
                  <a:cubicBezTo>
                    <a:pt x="10800" y="10246"/>
                    <a:pt x="10800" y="8862"/>
                    <a:pt x="11186" y="8723"/>
                  </a:cubicBezTo>
                  <a:cubicBezTo>
                    <a:pt x="11571" y="8585"/>
                    <a:pt x="12343" y="9692"/>
                    <a:pt x="14014" y="12046"/>
                  </a:cubicBezTo>
                  <a:cubicBezTo>
                    <a:pt x="15686" y="14400"/>
                    <a:pt x="18257" y="18000"/>
                    <a:pt x="20829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gne"/>
            <p:cNvSpPr/>
            <p:nvPr/>
          </p:nvSpPr>
          <p:spPr>
            <a:xfrm>
              <a:off x="2631319" y="-1480659"/>
              <a:ext cx="359384" cy="618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04" y="3181"/>
                    <a:pt x="4608" y="6363"/>
                    <a:pt x="8208" y="9963"/>
                  </a:cubicBezTo>
                  <a:cubicBezTo>
                    <a:pt x="11808" y="13563"/>
                    <a:pt x="16704" y="17581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gne"/>
            <p:cNvSpPr/>
            <p:nvPr/>
          </p:nvSpPr>
          <p:spPr>
            <a:xfrm>
              <a:off x="2446238" y="-1748422"/>
              <a:ext cx="1440527" cy="1690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532" extrusionOk="0">
                  <a:moveTo>
                    <a:pt x="404" y="4874"/>
                  </a:moveTo>
                  <a:cubicBezTo>
                    <a:pt x="260" y="4508"/>
                    <a:pt x="117" y="4142"/>
                    <a:pt x="45" y="3776"/>
                  </a:cubicBezTo>
                  <a:cubicBezTo>
                    <a:pt x="-27" y="3410"/>
                    <a:pt x="-27" y="3044"/>
                    <a:pt x="152" y="2769"/>
                  </a:cubicBezTo>
                  <a:cubicBezTo>
                    <a:pt x="332" y="2495"/>
                    <a:pt x="691" y="2312"/>
                    <a:pt x="1911" y="1915"/>
                  </a:cubicBezTo>
                  <a:cubicBezTo>
                    <a:pt x="3130" y="1518"/>
                    <a:pt x="5212" y="908"/>
                    <a:pt x="6970" y="512"/>
                  </a:cubicBezTo>
                  <a:cubicBezTo>
                    <a:pt x="8728" y="115"/>
                    <a:pt x="10163" y="-68"/>
                    <a:pt x="11239" y="24"/>
                  </a:cubicBezTo>
                  <a:cubicBezTo>
                    <a:pt x="12316" y="115"/>
                    <a:pt x="13033" y="481"/>
                    <a:pt x="13392" y="1000"/>
                  </a:cubicBezTo>
                  <a:cubicBezTo>
                    <a:pt x="13751" y="1518"/>
                    <a:pt x="13751" y="2190"/>
                    <a:pt x="13428" y="3135"/>
                  </a:cubicBezTo>
                  <a:cubicBezTo>
                    <a:pt x="13105" y="4081"/>
                    <a:pt x="12459" y="5301"/>
                    <a:pt x="12136" y="6064"/>
                  </a:cubicBezTo>
                  <a:cubicBezTo>
                    <a:pt x="11814" y="6827"/>
                    <a:pt x="11814" y="7132"/>
                    <a:pt x="11885" y="7437"/>
                  </a:cubicBezTo>
                  <a:cubicBezTo>
                    <a:pt x="11957" y="7742"/>
                    <a:pt x="12101" y="8047"/>
                    <a:pt x="12388" y="8200"/>
                  </a:cubicBezTo>
                  <a:cubicBezTo>
                    <a:pt x="12675" y="8352"/>
                    <a:pt x="13105" y="8352"/>
                    <a:pt x="14038" y="8047"/>
                  </a:cubicBezTo>
                  <a:cubicBezTo>
                    <a:pt x="14971" y="7742"/>
                    <a:pt x="16406" y="7132"/>
                    <a:pt x="17626" y="6491"/>
                  </a:cubicBezTo>
                  <a:cubicBezTo>
                    <a:pt x="18846" y="5851"/>
                    <a:pt x="19851" y="5179"/>
                    <a:pt x="20532" y="4783"/>
                  </a:cubicBezTo>
                  <a:cubicBezTo>
                    <a:pt x="21214" y="4386"/>
                    <a:pt x="21573" y="4264"/>
                    <a:pt x="21573" y="4508"/>
                  </a:cubicBezTo>
                  <a:cubicBezTo>
                    <a:pt x="21573" y="4752"/>
                    <a:pt x="21214" y="5363"/>
                    <a:pt x="20712" y="6705"/>
                  </a:cubicBezTo>
                  <a:cubicBezTo>
                    <a:pt x="20210" y="8047"/>
                    <a:pt x="19564" y="10122"/>
                    <a:pt x="18954" y="12288"/>
                  </a:cubicBezTo>
                  <a:cubicBezTo>
                    <a:pt x="18344" y="14454"/>
                    <a:pt x="17770" y="16712"/>
                    <a:pt x="17447" y="18268"/>
                  </a:cubicBezTo>
                  <a:cubicBezTo>
                    <a:pt x="17124" y="19824"/>
                    <a:pt x="17052" y="20678"/>
                    <a:pt x="16980" y="2153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gne"/>
            <p:cNvSpPr/>
            <p:nvPr/>
          </p:nvSpPr>
          <p:spPr>
            <a:xfrm>
              <a:off x="4068851" y="-1629297"/>
              <a:ext cx="1423158" cy="97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10272"/>
                  </a:moveTo>
                  <a:cubicBezTo>
                    <a:pt x="218" y="12920"/>
                    <a:pt x="436" y="15567"/>
                    <a:pt x="582" y="17261"/>
                  </a:cubicBezTo>
                  <a:cubicBezTo>
                    <a:pt x="727" y="18955"/>
                    <a:pt x="800" y="19696"/>
                    <a:pt x="873" y="20331"/>
                  </a:cubicBezTo>
                  <a:cubicBezTo>
                    <a:pt x="945" y="20967"/>
                    <a:pt x="1018" y="21496"/>
                    <a:pt x="1055" y="21496"/>
                  </a:cubicBezTo>
                  <a:cubicBezTo>
                    <a:pt x="1091" y="21496"/>
                    <a:pt x="1091" y="20967"/>
                    <a:pt x="1309" y="19167"/>
                  </a:cubicBezTo>
                  <a:cubicBezTo>
                    <a:pt x="1527" y="17367"/>
                    <a:pt x="1964" y="14296"/>
                    <a:pt x="2764" y="11596"/>
                  </a:cubicBezTo>
                  <a:cubicBezTo>
                    <a:pt x="3564" y="8896"/>
                    <a:pt x="4727" y="6567"/>
                    <a:pt x="5527" y="5243"/>
                  </a:cubicBezTo>
                  <a:cubicBezTo>
                    <a:pt x="6327" y="3920"/>
                    <a:pt x="6764" y="3602"/>
                    <a:pt x="7236" y="3443"/>
                  </a:cubicBezTo>
                  <a:cubicBezTo>
                    <a:pt x="7709" y="3284"/>
                    <a:pt x="8218" y="3284"/>
                    <a:pt x="8509" y="3602"/>
                  </a:cubicBezTo>
                  <a:cubicBezTo>
                    <a:pt x="8800" y="3920"/>
                    <a:pt x="8873" y="4555"/>
                    <a:pt x="8727" y="5296"/>
                  </a:cubicBezTo>
                  <a:cubicBezTo>
                    <a:pt x="8582" y="6037"/>
                    <a:pt x="8218" y="6884"/>
                    <a:pt x="7564" y="7731"/>
                  </a:cubicBezTo>
                  <a:cubicBezTo>
                    <a:pt x="6909" y="8578"/>
                    <a:pt x="5964" y="9425"/>
                    <a:pt x="5309" y="9902"/>
                  </a:cubicBezTo>
                  <a:cubicBezTo>
                    <a:pt x="4655" y="10378"/>
                    <a:pt x="4291" y="10484"/>
                    <a:pt x="4436" y="10325"/>
                  </a:cubicBezTo>
                  <a:cubicBezTo>
                    <a:pt x="4582" y="10167"/>
                    <a:pt x="5236" y="9743"/>
                    <a:pt x="6618" y="8684"/>
                  </a:cubicBezTo>
                  <a:cubicBezTo>
                    <a:pt x="8000" y="7625"/>
                    <a:pt x="10109" y="5931"/>
                    <a:pt x="11418" y="4714"/>
                  </a:cubicBezTo>
                  <a:cubicBezTo>
                    <a:pt x="12727" y="3496"/>
                    <a:pt x="13236" y="2755"/>
                    <a:pt x="13600" y="2067"/>
                  </a:cubicBezTo>
                  <a:cubicBezTo>
                    <a:pt x="13964" y="1378"/>
                    <a:pt x="14182" y="743"/>
                    <a:pt x="14109" y="372"/>
                  </a:cubicBezTo>
                  <a:cubicBezTo>
                    <a:pt x="14036" y="2"/>
                    <a:pt x="13673" y="-104"/>
                    <a:pt x="13127" y="108"/>
                  </a:cubicBezTo>
                  <a:cubicBezTo>
                    <a:pt x="12582" y="320"/>
                    <a:pt x="11855" y="849"/>
                    <a:pt x="11345" y="1855"/>
                  </a:cubicBezTo>
                  <a:cubicBezTo>
                    <a:pt x="10836" y="2861"/>
                    <a:pt x="10545" y="4343"/>
                    <a:pt x="11055" y="5667"/>
                  </a:cubicBezTo>
                  <a:cubicBezTo>
                    <a:pt x="11564" y="6990"/>
                    <a:pt x="12873" y="8155"/>
                    <a:pt x="14764" y="8578"/>
                  </a:cubicBezTo>
                  <a:cubicBezTo>
                    <a:pt x="16655" y="9002"/>
                    <a:pt x="19127" y="8684"/>
                    <a:pt x="21600" y="836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gne"/>
            <p:cNvSpPr/>
            <p:nvPr/>
          </p:nvSpPr>
          <p:spPr>
            <a:xfrm>
              <a:off x="5923268" y="-1811291"/>
              <a:ext cx="1078150" cy="431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0" y="18000"/>
                    <a:pt x="3840" y="14400"/>
                    <a:pt x="6192" y="11040"/>
                  </a:cubicBezTo>
                  <a:cubicBezTo>
                    <a:pt x="8544" y="7680"/>
                    <a:pt x="11328" y="4560"/>
                    <a:pt x="13968" y="2760"/>
                  </a:cubicBezTo>
                  <a:cubicBezTo>
                    <a:pt x="16608" y="960"/>
                    <a:pt x="19104" y="48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gne"/>
            <p:cNvSpPr/>
            <p:nvPr/>
          </p:nvSpPr>
          <p:spPr>
            <a:xfrm>
              <a:off x="7044543" y="-2199364"/>
              <a:ext cx="376826" cy="38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333" extrusionOk="0">
                  <a:moveTo>
                    <a:pt x="0" y="15801"/>
                  </a:moveTo>
                  <a:cubicBezTo>
                    <a:pt x="1080" y="11587"/>
                    <a:pt x="2160" y="7372"/>
                    <a:pt x="2835" y="4606"/>
                  </a:cubicBezTo>
                  <a:cubicBezTo>
                    <a:pt x="3510" y="1840"/>
                    <a:pt x="3780" y="523"/>
                    <a:pt x="5805" y="128"/>
                  </a:cubicBezTo>
                  <a:cubicBezTo>
                    <a:pt x="7830" y="-267"/>
                    <a:pt x="11610" y="260"/>
                    <a:pt x="14445" y="1577"/>
                  </a:cubicBezTo>
                  <a:cubicBezTo>
                    <a:pt x="17280" y="2894"/>
                    <a:pt x="19170" y="5001"/>
                    <a:pt x="20250" y="6713"/>
                  </a:cubicBezTo>
                  <a:cubicBezTo>
                    <a:pt x="21330" y="8426"/>
                    <a:pt x="21600" y="9743"/>
                    <a:pt x="20655" y="11455"/>
                  </a:cubicBezTo>
                  <a:cubicBezTo>
                    <a:pt x="19710" y="13167"/>
                    <a:pt x="17550" y="15274"/>
                    <a:pt x="15795" y="16592"/>
                  </a:cubicBezTo>
                  <a:cubicBezTo>
                    <a:pt x="14040" y="17909"/>
                    <a:pt x="12690" y="18435"/>
                    <a:pt x="11340" y="18304"/>
                  </a:cubicBezTo>
                  <a:cubicBezTo>
                    <a:pt x="9990" y="18172"/>
                    <a:pt x="8640" y="17382"/>
                    <a:pt x="8100" y="15801"/>
                  </a:cubicBezTo>
                  <a:cubicBezTo>
                    <a:pt x="7560" y="14221"/>
                    <a:pt x="7830" y="11850"/>
                    <a:pt x="7830" y="11323"/>
                  </a:cubicBezTo>
                  <a:cubicBezTo>
                    <a:pt x="7830" y="10796"/>
                    <a:pt x="7560" y="12113"/>
                    <a:pt x="7965" y="14089"/>
                  </a:cubicBezTo>
                  <a:cubicBezTo>
                    <a:pt x="8370" y="16065"/>
                    <a:pt x="9450" y="18699"/>
                    <a:pt x="10530" y="2133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gne"/>
            <p:cNvSpPr/>
            <p:nvPr/>
          </p:nvSpPr>
          <p:spPr>
            <a:xfrm>
              <a:off x="5880142" y="-805018"/>
              <a:ext cx="690016" cy="560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00" y="4800"/>
                    <a:pt x="4200" y="9600"/>
                    <a:pt x="6825" y="13200"/>
                  </a:cubicBezTo>
                  <a:cubicBezTo>
                    <a:pt x="9450" y="16800"/>
                    <a:pt x="12600" y="19200"/>
                    <a:pt x="15150" y="20400"/>
                  </a:cubicBezTo>
                  <a:cubicBezTo>
                    <a:pt x="17700" y="21600"/>
                    <a:pt x="19650" y="216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gne"/>
            <p:cNvSpPr/>
            <p:nvPr/>
          </p:nvSpPr>
          <p:spPr>
            <a:xfrm>
              <a:off x="6685160" y="-431260"/>
              <a:ext cx="570370" cy="401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530" extrusionOk="0">
                  <a:moveTo>
                    <a:pt x="1080" y="0"/>
                  </a:moveTo>
                  <a:cubicBezTo>
                    <a:pt x="6300" y="2571"/>
                    <a:pt x="11520" y="5143"/>
                    <a:pt x="14580" y="6686"/>
                  </a:cubicBezTo>
                  <a:cubicBezTo>
                    <a:pt x="17640" y="8229"/>
                    <a:pt x="18540" y="8743"/>
                    <a:pt x="19350" y="9386"/>
                  </a:cubicBezTo>
                  <a:cubicBezTo>
                    <a:pt x="20160" y="10029"/>
                    <a:pt x="20880" y="10800"/>
                    <a:pt x="21240" y="11829"/>
                  </a:cubicBezTo>
                  <a:cubicBezTo>
                    <a:pt x="21600" y="12857"/>
                    <a:pt x="21600" y="14143"/>
                    <a:pt x="19710" y="15814"/>
                  </a:cubicBezTo>
                  <a:cubicBezTo>
                    <a:pt x="17820" y="17486"/>
                    <a:pt x="14040" y="19543"/>
                    <a:pt x="11160" y="20571"/>
                  </a:cubicBezTo>
                  <a:cubicBezTo>
                    <a:pt x="8280" y="21600"/>
                    <a:pt x="6300" y="21600"/>
                    <a:pt x="4680" y="21471"/>
                  </a:cubicBezTo>
                  <a:cubicBezTo>
                    <a:pt x="3060" y="21343"/>
                    <a:pt x="1800" y="21086"/>
                    <a:pt x="1080" y="19929"/>
                  </a:cubicBezTo>
                  <a:cubicBezTo>
                    <a:pt x="360" y="18771"/>
                    <a:pt x="180" y="16714"/>
                    <a:pt x="0" y="1465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gne"/>
            <p:cNvSpPr/>
            <p:nvPr/>
          </p:nvSpPr>
          <p:spPr>
            <a:xfrm>
              <a:off x="6918902" y="-330633"/>
              <a:ext cx="111268" cy="27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8" h="21600" extrusionOk="0">
                  <a:moveTo>
                    <a:pt x="20898" y="0"/>
                  </a:moveTo>
                  <a:cubicBezTo>
                    <a:pt x="13698" y="3789"/>
                    <a:pt x="6498" y="7579"/>
                    <a:pt x="2898" y="10611"/>
                  </a:cubicBezTo>
                  <a:cubicBezTo>
                    <a:pt x="-702" y="13642"/>
                    <a:pt x="-702" y="15916"/>
                    <a:pt x="1548" y="17621"/>
                  </a:cubicBezTo>
                  <a:cubicBezTo>
                    <a:pt x="3798" y="19326"/>
                    <a:pt x="8298" y="20463"/>
                    <a:pt x="12798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gne"/>
            <p:cNvSpPr/>
            <p:nvPr/>
          </p:nvSpPr>
          <p:spPr>
            <a:xfrm>
              <a:off x="-605889" y="1811272"/>
              <a:ext cx="1483419" cy="40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0738" extrusionOk="0">
                  <a:moveTo>
                    <a:pt x="1294" y="4419"/>
                  </a:moveTo>
                  <a:cubicBezTo>
                    <a:pt x="1294" y="3191"/>
                    <a:pt x="1294" y="1964"/>
                    <a:pt x="1120" y="1105"/>
                  </a:cubicBezTo>
                  <a:cubicBezTo>
                    <a:pt x="945" y="246"/>
                    <a:pt x="597" y="-245"/>
                    <a:pt x="353" y="123"/>
                  </a:cubicBezTo>
                  <a:cubicBezTo>
                    <a:pt x="109" y="491"/>
                    <a:pt x="-30" y="1719"/>
                    <a:pt x="5" y="3928"/>
                  </a:cubicBezTo>
                  <a:cubicBezTo>
                    <a:pt x="40" y="6137"/>
                    <a:pt x="249" y="9328"/>
                    <a:pt x="1120" y="12519"/>
                  </a:cubicBezTo>
                  <a:cubicBezTo>
                    <a:pt x="1991" y="15710"/>
                    <a:pt x="3524" y="18900"/>
                    <a:pt x="5265" y="20128"/>
                  </a:cubicBezTo>
                  <a:cubicBezTo>
                    <a:pt x="7007" y="21355"/>
                    <a:pt x="8958" y="20619"/>
                    <a:pt x="11049" y="18900"/>
                  </a:cubicBezTo>
                  <a:cubicBezTo>
                    <a:pt x="13139" y="17182"/>
                    <a:pt x="15369" y="14482"/>
                    <a:pt x="17145" y="11905"/>
                  </a:cubicBezTo>
                  <a:cubicBezTo>
                    <a:pt x="18922" y="9328"/>
                    <a:pt x="20246" y="6873"/>
                    <a:pt x="21570" y="4419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gne"/>
            <p:cNvSpPr/>
            <p:nvPr/>
          </p:nvSpPr>
          <p:spPr>
            <a:xfrm>
              <a:off x="406995" y="1525582"/>
              <a:ext cx="1120872" cy="60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394" extrusionOk="0">
                  <a:moveTo>
                    <a:pt x="1299" y="11581"/>
                  </a:moveTo>
                  <a:cubicBezTo>
                    <a:pt x="1024" y="10737"/>
                    <a:pt x="750" y="9893"/>
                    <a:pt x="475" y="9134"/>
                  </a:cubicBezTo>
                  <a:cubicBezTo>
                    <a:pt x="201" y="8375"/>
                    <a:pt x="-74" y="7700"/>
                    <a:pt x="18" y="7362"/>
                  </a:cubicBezTo>
                  <a:cubicBezTo>
                    <a:pt x="109" y="7025"/>
                    <a:pt x="567" y="7025"/>
                    <a:pt x="2260" y="6265"/>
                  </a:cubicBezTo>
                  <a:cubicBezTo>
                    <a:pt x="3953" y="5506"/>
                    <a:pt x="6882" y="3987"/>
                    <a:pt x="9811" y="2806"/>
                  </a:cubicBezTo>
                  <a:cubicBezTo>
                    <a:pt x="12740" y="1625"/>
                    <a:pt x="15668" y="781"/>
                    <a:pt x="17362" y="359"/>
                  </a:cubicBezTo>
                  <a:cubicBezTo>
                    <a:pt x="19055" y="-63"/>
                    <a:pt x="19512" y="-63"/>
                    <a:pt x="19970" y="106"/>
                  </a:cubicBezTo>
                  <a:cubicBezTo>
                    <a:pt x="20428" y="275"/>
                    <a:pt x="20885" y="612"/>
                    <a:pt x="21160" y="1203"/>
                  </a:cubicBezTo>
                  <a:cubicBezTo>
                    <a:pt x="21434" y="1793"/>
                    <a:pt x="21526" y="2637"/>
                    <a:pt x="21206" y="3987"/>
                  </a:cubicBezTo>
                  <a:cubicBezTo>
                    <a:pt x="20885" y="5337"/>
                    <a:pt x="20153" y="7193"/>
                    <a:pt x="18872" y="9640"/>
                  </a:cubicBezTo>
                  <a:cubicBezTo>
                    <a:pt x="17590" y="12087"/>
                    <a:pt x="15760" y="15124"/>
                    <a:pt x="14662" y="16981"/>
                  </a:cubicBezTo>
                  <a:cubicBezTo>
                    <a:pt x="13563" y="18837"/>
                    <a:pt x="13197" y="19512"/>
                    <a:pt x="12740" y="20187"/>
                  </a:cubicBezTo>
                  <a:cubicBezTo>
                    <a:pt x="12282" y="20862"/>
                    <a:pt x="11733" y="21537"/>
                    <a:pt x="11779" y="21368"/>
                  </a:cubicBezTo>
                  <a:cubicBezTo>
                    <a:pt x="11824" y="21200"/>
                    <a:pt x="12465" y="20187"/>
                    <a:pt x="13106" y="19175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gne"/>
            <p:cNvSpPr/>
            <p:nvPr/>
          </p:nvSpPr>
          <p:spPr>
            <a:xfrm>
              <a:off x="2381840" y="1051531"/>
              <a:ext cx="763633" cy="757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64" extrusionOk="0">
                  <a:moveTo>
                    <a:pt x="9399" y="755"/>
                  </a:moveTo>
                  <a:cubicBezTo>
                    <a:pt x="8863" y="348"/>
                    <a:pt x="8326" y="-60"/>
                    <a:pt x="7052" y="8"/>
                  </a:cubicBezTo>
                  <a:cubicBezTo>
                    <a:pt x="5777" y="76"/>
                    <a:pt x="3765" y="619"/>
                    <a:pt x="2490" y="1095"/>
                  </a:cubicBezTo>
                  <a:cubicBezTo>
                    <a:pt x="1216" y="1570"/>
                    <a:pt x="679" y="1978"/>
                    <a:pt x="344" y="2521"/>
                  </a:cubicBezTo>
                  <a:cubicBezTo>
                    <a:pt x="8" y="3065"/>
                    <a:pt x="-126" y="3744"/>
                    <a:pt x="142" y="4219"/>
                  </a:cubicBezTo>
                  <a:cubicBezTo>
                    <a:pt x="411" y="4695"/>
                    <a:pt x="1081" y="4966"/>
                    <a:pt x="3161" y="5374"/>
                  </a:cubicBezTo>
                  <a:cubicBezTo>
                    <a:pt x="5240" y="5782"/>
                    <a:pt x="8729" y="6325"/>
                    <a:pt x="11814" y="7276"/>
                  </a:cubicBezTo>
                  <a:cubicBezTo>
                    <a:pt x="14900" y="8227"/>
                    <a:pt x="17583" y="9585"/>
                    <a:pt x="19126" y="10536"/>
                  </a:cubicBezTo>
                  <a:cubicBezTo>
                    <a:pt x="20669" y="11487"/>
                    <a:pt x="21072" y="12031"/>
                    <a:pt x="21273" y="12778"/>
                  </a:cubicBezTo>
                  <a:cubicBezTo>
                    <a:pt x="21474" y="13525"/>
                    <a:pt x="21474" y="14476"/>
                    <a:pt x="20535" y="15631"/>
                  </a:cubicBezTo>
                  <a:cubicBezTo>
                    <a:pt x="19596" y="16785"/>
                    <a:pt x="17717" y="18144"/>
                    <a:pt x="15437" y="19163"/>
                  </a:cubicBezTo>
                  <a:cubicBezTo>
                    <a:pt x="13156" y="20182"/>
                    <a:pt x="10473" y="20861"/>
                    <a:pt x="8796" y="21200"/>
                  </a:cubicBezTo>
                  <a:cubicBezTo>
                    <a:pt x="7119" y="21540"/>
                    <a:pt x="6448" y="21540"/>
                    <a:pt x="5911" y="21268"/>
                  </a:cubicBezTo>
                  <a:cubicBezTo>
                    <a:pt x="5375" y="20997"/>
                    <a:pt x="4972" y="20453"/>
                    <a:pt x="5777" y="18959"/>
                  </a:cubicBezTo>
                  <a:cubicBezTo>
                    <a:pt x="6582" y="17465"/>
                    <a:pt x="8595" y="15019"/>
                    <a:pt x="10607" y="1257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gne"/>
            <p:cNvSpPr/>
            <p:nvPr/>
          </p:nvSpPr>
          <p:spPr>
            <a:xfrm>
              <a:off x="3374520" y="1240979"/>
              <a:ext cx="852461" cy="56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0673" extrusionOk="0">
                  <a:moveTo>
                    <a:pt x="4045" y="6676"/>
                  </a:moveTo>
                  <a:cubicBezTo>
                    <a:pt x="3568" y="6150"/>
                    <a:pt x="3091" y="5623"/>
                    <a:pt x="2554" y="5272"/>
                  </a:cubicBezTo>
                  <a:cubicBezTo>
                    <a:pt x="2017" y="4920"/>
                    <a:pt x="1420" y="4745"/>
                    <a:pt x="823" y="6150"/>
                  </a:cubicBezTo>
                  <a:cubicBezTo>
                    <a:pt x="227" y="7554"/>
                    <a:pt x="-370" y="10540"/>
                    <a:pt x="286" y="13437"/>
                  </a:cubicBezTo>
                  <a:cubicBezTo>
                    <a:pt x="943" y="16335"/>
                    <a:pt x="2852" y="19145"/>
                    <a:pt x="4821" y="20198"/>
                  </a:cubicBezTo>
                  <a:cubicBezTo>
                    <a:pt x="6790" y="21252"/>
                    <a:pt x="8819" y="20550"/>
                    <a:pt x="10549" y="18091"/>
                  </a:cubicBezTo>
                  <a:cubicBezTo>
                    <a:pt x="12280" y="15632"/>
                    <a:pt x="13712" y="11418"/>
                    <a:pt x="14249" y="8169"/>
                  </a:cubicBezTo>
                  <a:cubicBezTo>
                    <a:pt x="14786" y="4920"/>
                    <a:pt x="14428" y="2637"/>
                    <a:pt x="13712" y="1320"/>
                  </a:cubicBezTo>
                  <a:cubicBezTo>
                    <a:pt x="12996" y="3"/>
                    <a:pt x="11922" y="-348"/>
                    <a:pt x="10907" y="354"/>
                  </a:cubicBezTo>
                  <a:cubicBezTo>
                    <a:pt x="9893" y="1057"/>
                    <a:pt x="8938" y="2813"/>
                    <a:pt x="8401" y="4130"/>
                  </a:cubicBezTo>
                  <a:cubicBezTo>
                    <a:pt x="7864" y="5447"/>
                    <a:pt x="7745" y="6325"/>
                    <a:pt x="7805" y="7203"/>
                  </a:cubicBezTo>
                  <a:cubicBezTo>
                    <a:pt x="7864" y="8081"/>
                    <a:pt x="8103" y="8959"/>
                    <a:pt x="9356" y="9398"/>
                  </a:cubicBezTo>
                  <a:cubicBezTo>
                    <a:pt x="10609" y="9837"/>
                    <a:pt x="12876" y="9837"/>
                    <a:pt x="15024" y="9223"/>
                  </a:cubicBezTo>
                  <a:cubicBezTo>
                    <a:pt x="17173" y="8608"/>
                    <a:pt x="19201" y="7379"/>
                    <a:pt x="21230" y="615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gne"/>
            <p:cNvSpPr/>
            <p:nvPr/>
          </p:nvSpPr>
          <p:spPr>
            <a:xfrm>
              <a:off x="4544200" y="1206388"/>
              <a:ext cx="1077187" cy="504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1" h="21445" extrusionOk="0">
                  <a:moveTo>
                    <a:pt x="845" y="7385"/>
                  </a:moveTo>
                  <a:cubicBezTo>
                    <a:pt x="557" y="9422"/>
                    <a:pt x="269" y="11460"/>
                    <a:pt x="125" y="13192"/>
                  </a:cubicBezTo>
                  <a:cubicBezTo>
                    <a:pt x="-19" y="14924"/>
                    <a:pt x="-19" y="16351"/>
                    <a:pt x="29" y="16249"/>
                  </a:cubicBezTo>
                  <a:cubicBezTo>
                    <a:pt x="77" y="16147"/>
                    <a:pt x="173" y="14517"/>
                    <a:pt x="989" y="11664"/>
                  </a:cubicBezTo>
                  <a:cubicBezTo>
                    <a:pt x="1805" y="8811"/>
                    <a:pt x="3341" y="4736"/>
                    <a:pt x="4589" y="2596"/>
                  </a:cubicBezTo>
                  <a:cubicBezTo>
                    <a:pt x="5837" y="456"/>
                    <a:pt x="6797" y="253"/>
                    <a:pt x="7517" y="1577"/>
                  </a:cubicBezTo>
                  <a:cubicBezTo>
                    <a:pt x="8237" y="2902"/>
                    <a:pt x="8717" y="5754"/>
                    <a:pt x="8909" y="7792"/>
                  </a:cubicBezTo>
                  <a:cubicBezTo>
                    <a:pt x="9101" y="9830"/>
                    <a:pt x="9005" y="11053"/>
                    <a:pt x="9101" y="11154"/>
                  </a:cubicBezTo>
                  <a:cubicBezTo>
                    <a:pt x="9197" y="11256"/>
                    <a:pt x="9485" y="10237"/>
                    <a:pt x="10493" y="8302"/>
                  </a:cubicBezTo>
                  <a:cubicBezTo>
                    <a:pt x="11501" y="6366"/>
                    <a:pt x="13229" y="3513"/>
                    <a:pt x="14621" y="1883"/>
                  </a:cubicBezTo>
                  <a:cubicBezTo>
                    <a:pt x="16013" y="253"/>
                    <a:pt x="17069" y="-155"/>
                    <a:pt x="17789" y="49"/>
                  </a:cubicBezTo>
                  <a:cubicBezTo>
                    <a:pt x="18509" y="253"/>
                    <a:pt x="18893" y="1068"/>
                    <a:pt x="19085" y="3105"/>
                  </a:cubicBezTo>
                  <a:cubicBezTo>
                    <a:pt x="19277" y="5143"/>
                    <a:pt x="19277" y="8404"/>
                    <a:pt x="19229" y="11358"/>
                  </a:cubicBezTo>
                  <a:cubicBezTo>
                    <a:pt x="19181" y="14313"/>
                    <a:pt x="19085" y="16962"/>
                    <a:pt x="19469" y="18592"/>
                  </a:cubicBezTo>
                  <a:cubicBezTo>
                    <a:pt x="19853" y="20222"/>
                    <a:pt x="20717" y="20834"/>
                    <a:pt x="21581" y="21445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gne"/>
            <p:cNvSpPr/>
            <p:nvPr/>
          </p:nvSpPr>
          <p:spPr>
            <a:xfrm>
              <a:off x="5638020" y="1302908"/>
              <a:ext cx="500879" cy="43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235" extrusionOk="0">
                  <a:moveTo>
                    <a:pt x="10394" y="13639"/>
                  </a:moveTo>
                  <a:cubicBezTo>
                    <a:pt x="12040" y="11996"/>
                    <a:pt x="13686" y="10352"/>
                    <a:pt x="14612" y="8826"/>
                  </a:cubicBezTo>
                  <a:cubicBezTo>
                    <a:pt x="15537" y="7300"/>
                    <a:pt x="15743" y="5891"/>
                    <a:pt x="15332" y="4130"/>
                  </a:cubicBezTo>
                  <a:cubicBezTo>
                    <a:pt x="14920" y="2370"/>
                    <a:pt x="13892" y="257"/>
                    <a:pt x="11732" y="22"/>
                  </a:cubicBezTo>
                  <a:cubicBezTo>
                    <a:pt x="9572" y="-213"/>
                    <a:pt x="6280" y="1430"/>
                    <a:pt x="3914" y="4013"/>
                  </a:cubicBezTo>
                  <a:cubicBezTo>
                    <a:pt x="1549" y="6596"/>
                    <a:pt x="109" y="10117"/>
                    <a:pt x="6" y="13170"/>
                  </a:cubicBezTo>
                  <a:cubicBezTo>
                    <a:pt x="-97" y="16222"/>
                    <a:pt x="1137" y="18804"/>
                    <a:pt x="4429" y="20096"/>
                  </a:cubicBezTo>
                  <a:cubicBezTo>
                    <a:pt x="7720" y="21387"/>
                    <a:pt x="13069" y="21387"/>
                    <a:pt x="16257" y="21035"/>
                  </a:cubicBezTo>
                  <a:cubicBezTo>
                    <a:pt x="19446" y="20683"/>
                    <a:pt x="20474" y="19978"/>
                    <a:pt x="21503" y="1927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gne"/>
            <p:cNvSpPr/>
            <p:nvPr/>
          </p:nvSpPr>
          <p:spPr>
            <a:xfrm>
              <a:off x="6354528" y="1408781"/>
              <a:ext cx="129378" cy="301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5486"/>
                    <a:pt x="8000" y="10971"/>
                    <a:pt x="11600" y="14571"/>
                  </a:cubicBezTo>
                  <a:cubicBezTo>
                    <a:pt x="15200" y="18171"/>
                    <a:pt x="18400" y="19886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gne"/>
            <p:cNvSpPr/>
            <p:nvPr/>
          </p:nvSpPr>
          <p:spPr>
            <a:xfrm>
              <a:off x="6440779" y="991897"/>
              <a:ext cx="172505" cy="43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gne"/>
            <p:cNvSpPr/>
            <p:nvPr/>
          </p:nvSpPr>
          <p:spPr>
            <a:xfrm>
              <a:off x="6723495" y="685014"/>
              <a:ext cx="445920" cy="9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387" extrusionOk="0">
                  <a:moveTo>
                    <a:pt x="9777" y="12551"/>
                  </a:moveTo>
                  <a:cubicBezTo>
                    <a:pt x="10914" y="12660"/>
                    <a:pt x="12051" y="12769"/>
                    <a:pt x="13869" y="12114"/>
                  </a:cubicBezTo>
                  <a:cubicBezTo>
                    <a:pt x="15688" y="11460"/>
                    <a:pt x="18189" y="10042"/>
                    <a:pt x="19667" y="8351"/>
                  </a:cubicBezTo>
                  <a:cubicBezTo>
                    <a:pt x="21145" y="6660"/>
                    <a:pt x="21600" y="4696"/>
                    <a:pt x="20691" y="3114"/>
                  </a:cubicBezTo>
                  <a:cubicBezTo>
                    <a:pt x="19781" y="1532"/>
                    <a:pt x="17507" y="332"/>
                    <a:pt x="14665" y="60"/>
                  </a:cubicBezTo>
                  <a:cubicBezTo>
                    <a:pt x="11823" y="-213"/>
                    <a:pt x="8413" y="442"/>
                    <a:pt x="5457" y="2296"/>
                  </a:cubicBezTo>
                  <a:cubicBezTo>
                    <a:pt x="2501" y="4151"/>
                    <a:pt x="0" y="7205"/>
                    <a:pt x="0" y="9987"/>
                  </a:cubicBezTo>
                  <a:cubicBezTo>
                    <a:pt x="0" y="12769"/>
                    <a:pt x="2501" y="15278"/>
                    <a:pt x="5116" y="17132"/>
                  </a:cubicBezTo>
                  <a:cubicBezTo>
                    <a:pt x="7731" y="18987"/>
                    <a:pt x="10459" y="20187"/>
                    <a:pt x="13187" y="2138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gne"/>
            <p:cNvSpPr/>
            <p:nvPr/>
          </p:nvSpPr>
          <p:spPr>
            <a:xfrm>
              <a:off x="144388" y="2199425"/>
              <a:ext cx="1710665" cy="698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1029" y="2939"/>
                    <a:pt x="2057" y="5878"/>
                    <a:pt x="3630" y="8669"/>
                  </a:cubicBezTo>
                  <a:cubicBezTo>
                    <a:pt x="5203" y="11461"/>
                    <a:pt x="7321" y="14106"/>
                    <a:pt x="9378" y="16237"/>
                  </a:cubicBezTo>
                  <a:cubicBezTo>
                    <a:pt x="11435" y="18367"/>
                    <a:pt x="13432" y="19984"/>
                    <a:pt x="15126" y="20792"/>
                  </a:cubicBezTo>
                  <a:cubicBezTo>
                    <a:pt x="16820" y="21600"/>
                    <a:pt x="18212" y="21600"/>
                    <a:pt x="19240" y="20865"/>
                  </a:cubicBezTo>
                  <a:cubicBezTo>
                    <a:pt x="20269" y="20131"/>
                    <a:pt x="20934" y="18661"/>
                    <a:pt x="21600" y="1719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gne"/>
            <p:cNvSpPr/>
            <p:nvPr/>
          </p:nvSpPr>
          <p:spPr>
            <a:xfrm>
              <a:off x="1740049" y="2702561"/>
              <a:ext cx="398363" cy="373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600" extrusionOk="0">
                  <a:moveTo>
                    <a:pt x="0" y="0"/>
                  </a:moveTo>
                  <a:cubicBezTo>
                    <a:pt x="2287" y="3877"/>
                    <a:pt x="4574" y="7754"/>
                    <a:pt x="7751" y="10385"/>
                  </a:cubicBezTo>
                  <a:cubicBezTo>
                    <a:pt x="10927" y="13015"/>
                    <a:pt x="14993" y="14400"/>
                    <a:pt x="17661" y="15369"/>
                  </a:cubicBezTo>
                  <a:cubicBezTo>
                    <a:pt x="20329" y="16338"/>
                    <a:pt x="21600" y="16892"/>
                    <a:pt x="20965" y="17862"/>
                  </a:cubicBezTo>
                  <a:cubicBezTo>
                    <a:pt x="20329" y="18831"/>
                    <a:pt x="17788" y="20215"/>
                    <a:pt x="15501" y="20908"/>
                  </a:cubicBezTo>
                  <a:cubicBezTo>
                    <a:pt x="13214" y="21600"/>
                    <a:pt x="11181" y="21600"/>
                    <a:pt x="9148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Ligne"/>
            <p:cNvSpPr/>
            <p:nvPr/>
          </p:nvSpPr>
          <p:spPr>
            <a:xfrm>
              <a:off x="1696306" y="2659434"/>
              <a:ext cx="318641" cy="439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9" h="21513" extrusionOk="0">
                  <a:moveTo>
                    <a:pt x="965" y="0"/>
                  </a:moveTo>
                  <a:cubicBezTo>
                    <a:pt x="4051" y="2113"/>
                    <a:pt x="7137" y="4226"/>
                    <a:pt x="10222" y="5870"/>
                  </a:cubicBezTo>
                  <a:cubicBezTo>
                    <a:pt x="13308" y="7513"/>
                    <a:pt x="16394" y="8687"/>
                    <a:pt x="18400" y="9743"/>
                  </a:cubicBezTo>
                  <a:cubicBezTo>
                    <a:pt x="20405" y="10800"/>
                    <a:pt x="21331" y="11739"/>
                    <a:pt x="19634" y="13383"/>
                  </a:cubicBezTo>
                  <a:cubicBezTo>
                    <a:pt x="17937" y="15026"/>
                    <a:pt x="13617" y="17374"/>
                    <a:pt x="10685" y="18783"/>
                  </a:cubicBezTo>
                  <a:cubicBezTo>
                    <a:pt x="7754" y="20191"/>
                    <a:pt x="6211" y="20661"/>
                    <a:pt x="4360" y="21013"/>
                  </a:cubicBezTo>
                  <a:cubicBezTo>
                    <a:pt x="2508" y="21365"/>
                    <a:pt x="348" y="21600"/>
                    <a:pt x="40" y="21483"/>
                  </a:cubicBezTo>
                  <a:cubicBezTo>
                    <a:pt x="-269" y="21365"/>
                    <a:pt x="1274" y="20896"/>
                    <a:pt x="2817" y="2042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gne"/>
            <p:cNvSpPr/>
            <p:nvPr/>
          </p:nvSpPr>
          <p:spPr>
            <a:xfrm>
              <a:off x="2545067" y="2417197"/>
              <a:ext cx="2199425" cy="834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5929" y="1056"/>
                  </a:moveTo>
                  <a:cubicBezTo>
                    <a:pt x="5788" y="562"/>
                    <a:pt x="5647" y="68"/>
                    <a:pt x="5247" y="7"/>
                  </a:cubicBezTo>
                  <a:cubicBezTo>
                    <a:pt x="4847" y="-55"/>
                    <a:pt x="4188" y="315"/>
                    <a:pt x="3365" y="1426"/>
                  </a:cubicBezTo>
                  <a:cubicBezTo>
                    <a:pt x="2541" y="2537"/>
                    <a:pt x="1553" y="4388"/>
                    <a:pt x="918" y="6610"/>
                  </a:cubicBezTo>
                  <a:cubicBezTo>
                    <a:pt x="282" y="8832"/>
                    <a:pt x="0" y="11424"/>
                    <a:pt x="0" y="13337"/>
                  </a:cubicBezTo>
                  <a:cubicBezTo>
                    <a:pt x="0" y="15250"/>
                    <a:pt x="282" y="16484"/>
                    <a:pt x="965" y="17472"/>
                  </a:cubicBezTo>
                  <a:cubicBezTo>
                    <a:pt x="1647" y="18459"/>
                    <a:pt x="2729" y="19200"/>
                    <a:pt x="3647" y="19200"/>
                  </a:cubicBezTo>
                  <a:cubicBezTo>
                    <a:pt x="4565" y="19200"/>
                    <a:pt x="5318" y="18459"/>
                    <a:pt x="5788" y="17842"/>
                  </a:cubicBezTo>
                  <a:cubicBezTo>
                    <a:pt x="6259" y="17225"/>
                    <a:pt x="6447" y="16731"/>
                    <a:pt x="6565" y="16114"/>
                  </a:cubicBezTo>
                  <a:cubicBezTo>
                    <a:pt x="6682" y="15497"/>
                    <a:pt x="6729" y="14756"/>
                    <a:pt x="6682" y="14695"/>
                  </a:cubicBezTo>
                  <a:cubicBezTo>
                    <a:pt x="6635" y="14633"/>
                    <a:pt x="6494" y="15250"/>
                    <a:pt x="6447" y="16299"/>
                  </a:cubicBezTo>
                  <a:cubicBezTo>
                    <a:pt x="6400" y="17348"/>
                    <a:pt x="6447" y="18830"/>
                    <a:pt x="6871" y="19879"/>
                  </a:cubicBezTo>
                  <a:cubicBezTo>
                    <a:pt x="7294" y="20928"/>
                    <a:pt x="8094" y="21545"/>
                    <a:pt x="8682" y="21483"/>
                  </a:cubicBezTo>
                  <a:cubicBezTo>
                    <a:pt x="9271" y="21422"/>
                    <a:pt x="9647" y="20681"/>
                    <a:pt x="9859" y="19694"/>
                  </a:cubicBezTo>
                  <a:cubicBezTo>
                    <a:pt x="10071" y="18706"/>
                    <a:pt x="10118" y="17472"/>
                    <a:pt x="9600" y="15806"/>
                  </a:cubicBezTo>
                  <a:cubicBezTo>
                    <a:pt x="9082" y="14139"/>
                    <a:pt x="8000" y="12041"/>
                    <a:pt x="7200" y="11300"/>
                  </a:cubicBezTo>
                  <a:cubicBezTo>
                    <a:pt x="6400" y="10560"/>
                    <a:pt x="5882" y="11177"/>
                    <a:pt x="5600" y="11794"/>
                  </a:cubicBezTo>
                  <a:cubicBezTo>
                    <a:pt x="5318" y="12411"/>
                    <a:pt x="5271" y="13028"/>
                    <a:pt x="5294" y="13646"/>
                  </a:cubicBezTo>
                  <a:cubicBezTo>
                    <a:pt x="5318" y="14263"/>
                    <a:pt x="5412" y="14880"/>
                    <a:pt x="5788" y="15374"/>
                  </a:cubicBezTo>
                  <a:cubicBezTo>
                    <a:pt x="6165" y="15867"/>
                    <a:pt x="6824" y="16238"/>
                    <a:pt x="7600" y="16361"/>
                  </a:cubicBezTo>
                  <a:cubicBezTo>
                    <a:pt x="8376" y="16484"/>
                    <a:pt x="9271" y="16361"/>
                    <a:pt x="9882" y="16114"/>
                  </a:cubicBezTo>
                  <a:cubicBezTo>
                    <a:pt x="10494" y="15867"/>
                    <a:pt x="10824" y="15497"/>
                    <a:pt x="11129" y="15250"/>
                  </a:cubicBezTo>
                  <a:cubicBezTo>
                    <a:pt x="11435" y="15003"/>
                    <a:pt x="11718" y="14880"/>
                    <a:pt x="11929" y="15065"/>
                  </a:cubicBezTo>
                  <a:cubicBezTo>
                    <a:pt x="12141" y="15250"/>
                    <a:pt x="12282" y="15744"/>
                    <a:pt x="12353" y="16484"/>
                  </a:cubicBezTo>
                  <a:cubicBezTo>
                    <a:pt x="12424" y="17225"/>
                    <a:pt x="12424" y="18212"/>
                    <a:pt x="12541" y="18891"/>
                  </a:cubicBezTo>
                  <a:cubicBezTo>
                    <a:pt x="12659" y="19570"/>
                    <a:pt x="12894" y="19940"/>
                    <a:pt x="13247" y="19940"/>
                  </a:cubicBezTo>
                  <a:cubicBezTo>
                    <a:pt x="13600" y="19940"/>
                    <a:pt x="14071" y="19570"/>
                    <a:pt x="14706" y="18521"/>
                  </a:cubicBezTo>
                  <a:cubicBezTo>
                    <a:pt x="15341" y="17472"/>
                    <a:pt x="16141" y="15744"/>
                    <a:pt x="16635" y="14695"/>
                  </a:cubicBezTo>
                  <a:cubicBezTo>
                    <a:pt x="17129" y="13646"/>
                    <a:pt x="17318" y="13275"/>
                    <a:pt x="17412" y="13460"/>
                  </a:cubicBezTo>
                  <a:cubicBezTo>
                    <a:pt x="17506" y="13646"/>
                    <a:pt x="17506" y="14386"/>
                    <a:pt x="17482" y="15620"/>
                  </a:cubicBezTo>
                  <a:cubicBezTo>
                    <a:pt x="17459" y="16855"/>
                    <a:pt x="17412" y="18583"/>
                    <a:pt x="17459" y="19694"/>
                  </a:cubicBezTo>
                  <a:cubicBezTo>
                    <a:pt x="17506" y="20804"/>
                    <a:pt x="17647" y="21298"/>
                    <a:pt x="18353" y="21113"/>
                  </a:cubicBezTo>
                  <a:cubicBezTo>
                    <a:pt x="19059" y="20928"/>
                    <a:pt x="20329" y="20064"/>
                    <a:pt x="21600" y="192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gne"/>
            <p:cNvSpPr/>
            <p:nvPr/>
          </p:nvSpPr>
          <p:spPr>
            <a:xfrm>
              <a:off x="4902620" y="2760062"/>
              <a:ext cx="359384" cy="350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1" extrusionOk="0">
                  <a:moveTo>
                    <a:pt x="0" y="3503"/>
                  </a:moveTo>
                  <a:cubicBezTo>
                    <a:pt x="0" y="8173"/>
                    <a:pt x="0" y="12843"/>
                    <a:pt x="0" y="16054"/>
                  </a:cubicBezTo>
                  <a:cubicBezTo>
                    <a:pt x="0" y="19265"/>
                    <a:pt x="0" y="21016"/>
                    <a:pt x="432" y="21308"/>
                  </a:cubicBezTo>
                  <a:cubicBezTo>
                    <a:pt x="864" y="21600"/>
                    <a:pt x="1728" y="20432"/>
                    <a:pt x="3456" y="17222"/>
                  </a:cubicBezTo>
                  <a:cubicBezTo>
                    <a:pt x="5184" y="14011"/>
                    <a:pt x="7776" y="8757"/>
                    <a:pt x="10944" y="5546"/>
                  </a:cubicBezTo>
                  <a:cubicBezTo>
                    <a:pt x="14112" y="2335"/>
                    <a:pt x="17856" y="1168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gne"/>
            <p:cNvSpPr/>
            <p:nvPr/>
          </p:nvSpPr>
          <p:spPr>
            <a:xfrm>
              <a:off x="5137949" y="2754528"/>
              <a:ext cx="411562" cy="65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467" extrusionOk="0">
                  <a:moveTo>
                    <a:pt x="21324" y="2074"/>
                  </a:moveTo>
                  <a:cubicBezTo>
                    <a:pt x="18096" y="1128"/>
                    <a:pt x="14869" y="182"/>
                    <a:pt x="11517" y="25"/>
                  </a:cubicBezTo>
                  <a:cubicBezTo>
                    <a:pt x="8165" y="-133"/>
                    <a:pt x="4690" y="498"/>
                    <a:pt x="2952" y="1207"/>
                  </a:cubicBezTo>
                  <a:cubicBezTo>
                    <a:pt x="1214" y="1917"/>
                    <a:pt x="1214" y="2705"/>
                    <a:pt x="2455" y="3966"/>
                  </a:cubicBezTo>
                  <a:cubicBezTo>
                    <a:pt x="3696" y="5228"/>
                    <a:pt x="6179" y="6962"/>
                    <a:pt x="8662" y="8775"/>
                  </a:cubicBezTo>
                  <a:cubicBezTo>
                    <a:pt x="11145" y="10588"/>
                    <a:pt x="13627" y="12480"/>
                    <a:pt x="14869" y="14451"/>
                  </a:cubicBezTo>
                  <a:cubicBezTo>
                    <a:pt x="16110" y="16422"/>
                    <a:pt x="16110" y="18471"/>
                    <a:pt x="15490" y="19733"/>
                  </a:cubicBezTo>
                  <a:cubicBezTo>
                    <a:pt x="14869" y="20994"/>
                    <a:pt x="13627" y="21467"/>
                    <a:pt x="11517" y="21467"/>
                  </a:cubicBezTo>
                  <a:cubicBezTo>
                    <a:pt x="9407" y="21467"/>
                    <a:pt x="6427" y="20994"/>
                    <a:pt x="4317" y="20285"/>
                  </a:cubicBezTo>
                  <a:cubicBezTo>
                    <a:pt x="2207" y="19575"/>
                    <a:pt x="965" y="18629"/>
                    <a:pt x="345" y="17683"/>
                  </a:cubicBezTo>
                  <a:cubicBezTo>
                    <a:pt x="-276" y="16737"/>
                    <a:pt x="-276" y="15791"/>
                    <a:pt x="2207" y="14924"/>
                  </a:cubicBezTo>
                  <a:cubicBezTo>
                    <a:pt x="4690" y="14057"/>
                    <a:pt x="9655" y="13268"/>
                    <a:pt x="14621" y="1248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gne"/>
            <p:cNvSpPr/>
            <p:nvPr/>
          </p:nvSpPr>
          <p:spPr>
            <a:xfrm>
              <a:off x="5563739" y="2877129"/>
              <a:ext cx="891417" cy="489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412" extrusionOk="0">
                  <a:moveTo>
                    <a:pt x="3775" y="6201"/>
                  </a:moveTo>
                  <a:cubicBezTo>
                    <a:pt x="4347" y="5782"/>
                    <a:pt x="4918" y="5362"/>
                    <a:pt x="5318" y="4628"/>
                  </a:cubicBezTo>
                  <a:cubicBezTo>
                    <a:pt x="5718" y="3894"/>
                    <a:pt x="5947" y="2846"/>
                    <a:pt x="5832" y="2007"/>
                  </a:cubicBezTo>
                  <a:cubicBezTo>
                    <a:pt x="5718" y="1168"/>
                    <a:pt x="5261" y="539"/>
                    <a:pt x="4575" y="225"/>
                  </a:cubicBezTo>
                  <a:cubicBezTo>
                    <a:pt x="3890" y="-90"/>
                    <a:pt x="2975" y="-90"/>
                    <a:pt x="2232" y="329"/>
                  </a:cubicBezTo>
                  <a:cubicBezTo>
                    <a:pt x="1490" y="749"/>
                    <a:pt x="918" y="1588"/>
                    <a:pt x="461" y="3265"/>
                  </a:cubicBezTo>
                  <a:cubicBezTo>
                    <a:pt x="4" y="4943"/>
                    <a:pt x="-339" y="7460"/>
                    <a:pt x="575" y="10291"/>
                  </a:cubicBezTo>
                  <a:cubicBezTo>
                    <a:pt x="1490" y="13122"/>
                    <a:pt x="3661" y="16267"/>
                    <a:pt x="6404" y="18364"/>
                  </a:cubicBezTo>
                  <a:cubicBezTo>
                    <a:pt x="9147" y="20461"/>
                    <a:pt x="12461" y="21510"/>
                    <a:pt x="15032" y="21405"/>
                  </a:cubicBezTo>
                  <a:cubicBezTo>
                    <a:pt x="17604" y="21300"/>
                    <a:pt x="19432" y="20042"/>
                    <a:pt x="21261" y="1878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Ligne"/>
            <p:cNvSpPr/>
            <p:nvPr/>
          </p:nvSpPr>
          <p:spPr>
            <a:xfrm>
              <a:off x="115637" y="2232440"/>
              <a:ext cx="1817353" cy="1928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13" extrusionOk="0">
                  <a:moveTo>
                    <a:pt x="0" y="594"/>
                  </a:moveTo>
                  <a:cubicBezTo>
                    <a:pt x="0" y="273"/>
                    <a:pt x="0" y="-48"/>
                    <a:pt x="57" y="5"/>
                  </a:cubicBezTo>
                  <a:cubicBezTo>
                    <a:pt x="114" y="59"/>
                    <a:pt x="227" y="487"/>
                    <a:pt x="512" y="1369"/>
                  </a:cubicBezTo>
                  <a:cubicBezTo>
                    <a:pt x="796" y="2251"/>
                    <a:pt x="1251" y="3588"/>
                    <a:pt x="2075" y="5085"/>
                  </a:cubicBezTo>
                  <a:cubicBezTo>
                    <a:pt x="2899" y="6582"/>
                    <a:pt x="4093" y="8239"/>
                    <a:pt x="5428" y="9629"/>
                  </a:cubicBezTo>
                  <a:cubicBezTo>
                    <a:pt x="6764" y="11019"/>
                    <a:pt x="8242" y="12142"/>
                    <a:pt x="9862" y="13238"/>
                  </a:cubicBezTo>
                  <a:cubicBezTo>
                    <a:pt x="11482" y="14334"/>
                    <a:pt x="13244" y="15403"/>
                    <a:pt x="14893" y="16446"/>
                  </a:cubicBezTo>
                  <a:cubicBezTo>
                    <a:pt x="16541" y="17489"/>
                    <a:pt x="18076" y="18504"/>
                    <a:pt x="19071" y="19253"/>
                  </a:cubicBezTo>
                  <a:cubicBezTo>
                    <a:pt x="20065" y="20002"/>
                    <a:pt x="20520" y="20483"/>
                    <a:pt x="20861" y="20830"/>
                  </a:cubicBezTo>
                  <a:cubicBezTo>
                    <a:pt x="21202" y="21178"/>
                    <a:pt x="21429" y="21392"/>
                    <a:pt x="21515" y="21472"/>
                  </a:cubicBezTo>
                  <a:cubicBezTo>
                    <a:pt x="21600" y="21552"/>
                    <a:pt x="21543" y="21499"/>
                    <a:pt x="21486" y="21445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Ligne"/>
            <p:cNvSpPr/>
            <p:nvPr/>
          </p:nvSpPr>
          <p:spPr>
            <a:xfrm>
              <a:off x="1639421" y="3723208"/>
              <a:ext cx="418307" cy="484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411" extrusionOk="0">
                  <a:moveTo>
                    <a:pt x="8737" y="0"/>
                  </a:moveTo>
                  <a:cubicBezTo>
                    <a:pt x="10193" y="0"/>
                    <a:pt x="11649" y="0"/>
                    <a:pt x="13712" y="2118"/>
                  </a:cubicBezTo>
                  <a:cubicBezTo>
                    <a:pt x="15775" y="4235"/>
                    <a:pt x="18445" y="8471"/>
                    <a:pt x="19901" y="11647"/>
                  </a:cubicBezTo>
                  <a:cubicBezTo>
                    <a:pt x="21357" y="14824"/>
                    <a:pt x="21600" y="16941"/>
                    <a:pt x="20508" y="18635"/>
                  </a:cubicBezTo>
                  <a:cubicBezTo>
                    <a:pt x="19416" y="20329"/>
                    <a:pt x="16989" y="21600"/>
                    <a:pt x="13348" y="21388"/>
                  </a:cubicBezTo>
                  <a:cubicBezTo>
                    <a:pt x="9708" y="21176"/>
                    <a:pt x="4854" y="19482"/>
                    <a:pt x="2427" y="18106"/>
                  </a:cubicBezTo>
                  <a:cubicBezTo>
                    <a:pt x="0" y="16729"/>
                    <a:pt x="0" y="15671"/>
                    <a:pt x="0" y="1461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gne"/>
            <p:cNvSpPr/>
            <p:nvPr/>
          </p:nvSpPr>
          <p:spPr>
            <a:xfrm>
              <a:off x="1740049" y="3940523"/>
              <a:ext cx="172505" cy="38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0" y="706"/>
                  </a:moveTo>
                  <a:cubicBezTo>
                    <a:pt x="3000" y="439"/>
                    <a:pt x="6000" y="173"/>
                    <a:pt x="9000" y="39"/>
                  </a:cubicBezTo>
                  <a:cubicBezTo>
                    <a:pt x="12000" y="-94"/>
                    <a:pt x="15000" y="-94"/>
                    <a:pt x="17100" y="3506"/>
                  </a:cubicBezTo>
                  <a:cubicBezTo>
                    <a:pt x="19200" y="7106"/>
                    <a:pt x="20400" y="14306"/>
                    <a:pt x="21600" y="2150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Ligne"/>
            <p:cNvSpPr/>
            <p:nvPr/>
          </p:nvSpPr>
          <p:spPr>
            <a:xfrm>
              <a:off x="2573818" y="4005237"/>
              <a:ext cx="603764" cy="704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0" extrusionOk="0">
                  <a:moveTo>
                    <a:pt x="0" y="2775"/>
                  </a:moveTo>
                  <a:cubicBezTo>
                    <a:pt x="2229" y="6689"/>
                    <a:pt x="4457" y="10604"/>
                    <a:pt x="5914" y="13358"/>
                  </a:cubicBezTo>
                  <a:cubicBezTo>
                    <a:pt x="7371" y="16112"/>
                    <a:pt x="8057" y="17707"/>
                    <a:pt x="8571" y="18867"/>
                  </a:cubicBezTo>
                  <a:cubicBezTo>
                    <a:pt x="9086" y="20026"/>
                    <a:pt x="9429" y="20751"/>
                    <a:pt x="10029" y="21114"/>
                  </a:cubicBezTo>
                  <a:cubicBezTo>
                    <a:pt x="10629" y="21476"/>
                    <a:pt x="11486" y="21476"/>
                    <a:pt x="12429" y="20171"/>
                  </a:cubicBezTo>
                  <a:cubicBezTo>
                    <a:pt x="13371" y="18867"/>
                    <a:pt x="14400" y="16257"/>
                    <a:pt x="15600" y="12851"/>
                  </a:cubicBezTo>
                  <a:cubicBezTo>
                    <a:pt x="16800" y="9444"/>
                    <a:pt x="18171" y="5240"/>
                    <a:pt x="19114" y="2848"/>
                  </a:cubicBezTo>
                  <a:cubicBezTo>
                    <a:pt x="20057" y="456"/>
                    <a:pt x="20571" y="-124"/>
                    <a:pt x="20914" y="21"/>
                  </a:cubicBezTo>
                  <a:cubicBezTo>
                    <a:pt x="21257" y="166"/>
                    <a:pt x="21429" y="1036"/>
                    <a:pt x="21600" y="190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" name="Ligne"/>
            <p:cNvSpPr/>
            <p:nvPr/>
          </p:nvSpPr>
          <p:spPr>
            <a:xfrm>
              <a:off x="3364460" y="4403640"/>
              <a:ext cx="316258" cy="433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13852"/>
                  </a:moveTo>
                  <a:cubicBezTo>
                    <a:pt x="1309" y="14557"/>
                    <a:pt x="2618" y="15261"/>
                    <a:pt x="4745" y="15261"/>
                  </a:cubicBezTo>
                  <a:cubicBezTo>
                    <a:pt x="6873" y="15261"/>
                    <a:pt x="9818" y="14557"/>
                    <a:pt x="12273" y="12209"/>
                  </a:cubicBezTo>
                  <a:cubicBezTo>
                    <a:pt x="14727" y="9861"/>
                    <a:pt x="16691" y="5870"/>
                    <a:pt x="17182" y="3404"/>
                  </a:cubicBezTo>
                  <a:cubicBezTo>
                    <a:pt x="17673" y="939"/>
                    <a:pt x="16691" y="0"/>
                    <a:pt x="14564" y="0"/>
                  </a:cubicBezTo>
                  <a:cubicBezTo>
                    <a:pt x="12436" y="0"/>
                    <a:pt x="9164" y="939"/>
                    <a:pt x="6709" y="3287"/>
                  </a:cubicBezTo>
                  <a:cubicBezTo>
                    <a:pt x="4255" y="5635"/>
                    <a:pt x="2618" y="9391"/>
                    <a:pt x="2291" y="12443"/>
                  </a:cubicBezTo>
                  <a:cubicBezTo>
                    <a:pt x="1964" y="15496"/>
                    <a:pt x="2945" y="17843"/>
                    <a:pt x="5236" y="19370"/>
                  </a:cubicBezTo>
                  <a:cubicBezTo>
                    <a:pt x="7527" y="20896"/>
                    <a:pt x="11127" y="21600"/>
                    <a:pt x="14073" y="21013"/>
                  </a:cubicBezTo>
                  <a:cubicBezTo>
                    <a:pt x="17018" y="20426"/>
                    <a:pt x="19309" y="18548"/>
                    <a:pt x="21600" y="1667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" name="Ligne"/>
            <p:cNvSpPr/>
            <p:nvPr/>
          </p:nvSpPr>
          <p:spPr>
            <a:xfrm>
              <a:off x="3637591" y="4025091"/>
              <a:ext cx="129380" cy="43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" name="Ligne"/>
            <p:cNvSpPr/>
            <p:nvPr/>
          </p:nvSpPr>
          <p:spPr>
            <a:xfrm>
              <a:off x="3860210" y="3670053"/>
              <a:ext cx="321172" cy="118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521" extrusionOk="0">
                  <a:moveTo>
                    <a:pt x="7056" y="12673"/>
                  </a:moveTo>
                  <a:cubicBezTo>
                    <a:pt x="7995" y="13020"/>
                    <a:pt x="8934" y="13367"/>
                    <a:pt x="10186" y="13063"/>
                  </a:cubicBezTo>
                  <a:cubicBezTo>
                    <a:pt x="11439" y="12760"/>
                    <a:pt x="13004" y="11805"/>
                    <a:pt x="15039" y="10504"/>
                  </a:cubicBezTo>
                  <a:cubicBezTo>
                    <a:pt x="17073" y="9203"/>
                    <a:pt x="19578" y="7555"/>
                    <a:pt x="20517" y="5907"/>
                  </a:cubicBezTo>
                  <a:cubicBezTo>
                    <a:pt x="21456" y="4258"/>
                    <a:pt x="20830" y="2610"/>
                    <a:pt x="19891" y="1613"/>
                  </a:cubicBezTo>
                  <a:cubicBezTo>
                    <a:pt x="18952" y="615"/>
                    <a:pt x="17699" y="268"/>
                    <a:pt x="16291" y="94"/>
                  </a:cubicBezTo>
                  <a:cubicBezTo>
                    <a:pt x="14882" y="-79"/>
                    <a:pt x="13317" y="-79"/>
                    <a:pt x="11126" y="658"/>
                  </a:cubicBezTo>
                  <a:cubicBezTo>
                    <a:pt x="8934" y="1396"/>
                    <a:pt x="6117" y="2870"/>
                    <a:pt x="3926" y="4735"/>
                  </a:cubicBezTo>
                  <a:cubicBezTo>
                    <a:pt x="1734" y="6601"/>
                    <a:pt x="169" y="8856"/>
                    <a:pt x="13" y="11111"/>
                  </a:cubicBezTo>
                  <a:cubicBezTo>
                    <a:pt x="-144" y="13367"/>
                    <a:pt x="1108" y="15622"/>
                    <a:pt x="3926" y="17357"/>
                  </a:cubicBezTo>
                  <a:cubicBezTo>
                    <a:pt x="6743" y="19092"/>
                    <a:pt x="11126" y="20307"/>
                    <a:pt x="15508" y="21521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Ligne"/>
            <p:cNvSpPr/>
            <p:nvPr/>
          </p:nvSpPr>
          <p:spPr>
            <a:xfrm>
              <a:off x="4240081" y="4614479"/>
              <a:ext cx="403784" cy="41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086" extrusionOk="0">
                  <a:moveTo>
                    <a:pt x="829" y="0"/>
                  </a:moveTo>
                  <a:cubicBezTo>
                    <a:pt x="321" y="4369"/>
                    <a:pt x="-187" y="8737"/>
                    <a:pt x="67" y="12256"/>
                  </a:cubicBezTo>
                  <a:cubicBezTo>
                    <a:pt x="321" y="15775"/>
                    <a:pt x="1338" y="18445"/>
                    <a:pt x="2481" y="19901"/>
                  </a:cubicBezTo>
                  <a:cubicBezTo>
                    <a:pt x="3625" y="21357"/>
                    <a:pt x="4895" y="21600"/>
                    <a:pt x="6293" y="19901"/>
                  </a:cubicBezTo>
                  <a:cubicBezTo>
                    <a:pt x="7691" y="18202"/>
                    <a:pt x="9215" y="14562"/>
                    <a:pt x="9342" y="11285"/>
                  </a:cubicBezTo>
                  <a:cubicBezTo>
                    <a:pt x="9469" y="8009"/>
                    <a:pt x="8199" y="5097"/>
                    <a:pt x="8707" y="3519"/>
                  </a:cubicBezTo>
                  <a:cubicBezTo>
                    <a:pt x="9215" y="1942"/>
                    <a:pt x="11502" y="1699"/>
                    <a:pt x="13917" y="1820"/>
                  </a:cubicBezTo>
                  <a:cubicBezTo>
                    <a:pt x="16331" y="1942"/>
                    <a:pt x="18872" y="2427"/>
                    <a:pt x="21413" y="291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Ligne"/>
            <p:cNvSpPr/>
            <p:nvPr/>
          </p:nvSpPr>
          <p:spPr>
            <a:xfrm>
              <a:off x="4712258" y="3945832"/>
              <a:ext cx="777619" cy="1195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466" extrusionOk="0">
                  <a:moveTo>
                    <a:pt x="20642" y="907"/>
                  </a:moveTo>
                  <a:cubicBezTo>
                    <a:pt x="21037" y="476"/>
                    <a:pt x="21432" y="46"/>
                    <a:pt x="21366" y="3"/>
                  </a:cubicBezTo>
                  <a:cubicBezTo>
                    <a:pt x="21300" y="-40"/>
                    <a:pt x="20773" y="304"/>
                    <a:pt x="19259" y="1595"/>
                  </a:cubicBezTo>
                  <a:cubicBezTo>
                    <a:pt x="17744" y="2886"/>
                    <a:pt x="15242" y="5123"/>
                    <a:pt x="12805" y="7447"/>
                  </a:cubicBezTo>
                  <a:cubicBezTo>
                    <a:pt x="10369" y="9770"/>
                    <a:pt x="7998" y="12180"/>
                    <a:pt x="5891" y="14331"/>
                  </a:cubicBezTo>
                  <a:cubicBezTo>
                    <a:pt x="3783" y="16483"/>
                    <a:pt x="1939" y="18376"/>
                    <a:pt x="952" y="19581"/>
                  </a:cubicBezTo>
                  <a:cubicBezTo>
                    <a:pt x="-36" y="20786"/>
                    <a:pt x="-168" y="21302"/>
                    <a:pt x="161" y="21431"/>
                  </a:cubicBezTo>
                  <a:cubicBezTo>
                    <a:pt x="491" y="21560"/>
                    <a:pt x="1281" y="21302"/>
                    <a:pt x="1939" y="21044"/>
                  </a:cubicBezTo>
                  <a:cubicBezTo>
                    <a:pt x="2598" y="20786"/>
                    <a:pt x="3125" y="20527"/>
                    <a:pt x="3652" y="20269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Ligne"/>
            <p:cNvSpPr/>
            <p:nvPr/>
          </p:nvSpPr>
          <p:spPr>
            <a:xfrm>
              <a:off x="5826091" y="4448045"/>
              <a:ext cx="470936" cy="54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150" extrusionOk="0">
                  <a:moveTo>
                    <a:pt x="2461" y="1998"/>
                  </a:moveTo>
                  <a:cubicBezTo>
                    <a:pt x="1588" y="881"/>
                    <a:pt x="716" y="-236"/>
                    <a:pt x="279" y="43"/>
                  </a:cubicBezTo>
                  <a:cubicBezTo>
                    <a:pt x="-157" y="323"/>
                    <a:pt x="-157" y="1998"/>
                    <a:pt x="825" y="5350"/>
                  </a:cubicBezTo>
                  <a:cubicBezTo>
                    <a:pt x="1807" y="8702"/>
                    <a:pt x="3770" y="13730"/>
                    <a:pt x="5079" y="16616"/>
                  </a:cubicBezTo>
                  <a:cubicBezTo>
                    <a:pt x="6388" y="19502"/>
                    <a:pt x="7043" y="20247"/>
                    <a:pt x="7916" y="20712"/>
                  </a:cubicBezTo>
                  <a:cubicBezTo>
                    <a:pt x="8788" y="21178"/>
                    <a:pt x="9879" y="21364"/>
                    <a:pt x="10643" y="20805"/>
                  </a:cubicBezTo>
                  <a:cubicBezTo>
                    <a:pt x="11407" y="20247"/>
                    <a:pt x="11843" y="18943"/>
                    <a:pt x="12279" y="16057"/>
                  </a:cubicBezTo>
                  <a:cubicBezTo>
                    <a:pt x="12716" y="13171"/>
                    <a:pt x="13152" y="8702"/>
                    <a:pt x="13588" y="6002"/>
                  </a:cubicBezTo>
                  <a:cubicBezTo>
                    <a:pt x="14025" y="3302"/>
                    <a:pt x="14461" y="2371"/>
                    <a:pt x="15225" y="1812"/>
                  </a:cubicBezTo>
                  <a:cubicBezTo>
                    <a:pt x="15988" y="1254"/>
                    <a:pt x="17079" y="1067"/>
                    <a:pt x="18061" y="1440"/>
                  </a:cubicBezTo>
                  <a:cubicBezTo>
                    <a:pt x="19043" y="1812"/>
                    <a:pt x="19916" y="2743"/>
                    <a:pt x="20461" y="5909"/>
                  </a:cubicBezTo>
                  <a:cubicBezTo>
                    <a:pt x="21007" y="9074"/>
                    <a:pt x="21225" y="14474"/>
                    <a:pt x="21443" y="1987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gne"/>
            <p:cNvSpPr/>
            <p:nvPr/>
          </p:nvSpPr>
          <p:spPr>
            <a:xfrm>
              <a:off x="6541407" y="4548025"/>
              <a:ext cx="311116" cy="421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2" h="20434" extrusionOk="0">
                  <a:moveTo>
                    <a:pt x="2901" y="1828"/>
                  </a:moveTo>
                  <a:cubicBezTo>
                    <a:pt x="3224" y="5776"/>
                    <a:pt x="3546" y="9724"/>
                    <a:pt x="4030" y="12628"/>
                  </a:cubicBezTo>
                  <a:cubicBezTo>
                    <a:pt x="4513" y="15531"/>
                    <a:pt x="5158" y="17389"/>
                    <a:pt x="6125" y="18782"/>
                  </a:cubicBezTo>
                  <a:cubicBezTo>
                    <a:pt x="7093" y="20176"/>
                    <a:pt x="8382" y="21105"/>
                    <a:pt x="10800" y="19828"/>
                  </a:cubicBezTo>
                  <a:cubicBezTo>
                    <a:pt x="13218" y="18550"/>
                    <a:pt x="16764" y="15066"/>
                    <a:pt x="18860" y="11699"/>
                  </a:cubicBezTo>
                  <a:cubicBezTo>
                    <a:pt x="20955" y="8331"/>
                    <a:pt x="21600" y="5079"/>
                    <a:pt x="20149" y="2873"/>
                  </a:cubicBezTo>
                  <a:cubicBezTo>
                    <a:pt x="18698" y="666"/>
                    <a:pt x="15152" y="-495"/>
                    <a:pt x="11445" y="202"/>
                  </a:cubicBezTo>
                  <a:cubicBezTo>
                    <a:pt x="7737" y="899"/>
                    <a:pt x="3869" y="3453"/>
                    <a:pt x="0" y="6008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gne"/>
            <p:cNvSpPr/>
            <p:nvPr/>
          </p:nvSpPr>
          <p:spPr>
            <a:xfrm>
              <a:off x="6828914" y="4556978"/>
              <a:ext cx="230005" cy="345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3900"/>
                    <a:pt x="9900" y="7800"/>
                    <a:pt x="13500" y="11400"/>
                  </a:cubicBezTo>
                  <a:cubicBezTo>
                    <a:pt x="17100" y="15000"/>
                    <a:pt x="19350" y="183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gne"/>
            <p:cNvSpPr/>
            <p:nvPr/>
          </p:nvSpPr>
          <p:spPr>
            <a:xfrm>
              <a:off x="6929541" y="3672702"/>
              <a:ext cx="244381" cy="108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6" extrusionOk="0">
                  <a:moveTo>
                    <a:pt x="0" y="1003"/>
                  </a:moveTo>
                  <a:cubicBezTo>
                    <a:pt x="424" y="527"/>
                    <a:pt x="847" y="51"/>
                    <a:pt x="1694" y="4"/>
                  </a:cubicBezTo>
                  <a:cubicBezTo>
                    <a:pt x="2541" y="-44"/>
                    <a:pt x="3812" y="337"/>
                    <a:pt x="5506" y="1954"/>
                  </a:cubicBezTo>
                  <a:cubicBezTo>
                    <a:pt x="7200" y="3572"/>
                    <a:pt x="9318" y="6426"/>
                    <a:pt x="12071" y="9900"/>
                  </a:cubicBezTo>
                  <a:cubicBezTo>
                    <a:pt x="14823" y="13373"/>
                    <a:pt x="18212" y="17464"/>
                    <a:pt x="21600" y="2155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gne"/>
            <p:cNvSpPr/>
            <p:nvPr/>
          </p:nvSpPr>
          <p:spPr>
            <a:xfrm>
              <a:off x="7231422" y="4010715"/>
              <a:ext cx="57503" cy="345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300"/>
                    <a:pt x="0" y="9000"/>
                    <a:pt x="3600" y="5400"/>
                  </a:cubicBezTo>
                  <a:cubicBezTo>
                    <a:pt x="7200" y="1800"/>
                    <a:pt x="14400" y="90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Ligne"/>
            <p:cNvSpPr/>
            <p:nvPr/>
          </p:nvSpPr>
          <p:spPr>
            <a:xfrm>
              <a:off x="7490178" y="4671980"/>
              <a:ext cx="100629" cy="143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Ligne"/>
            <p:cNvSpPr/>
            <p:nvPr/>
          </p:nvSpPr>
          <p:spPr>
            <a:xfrm>
              <a:off x="7432678" y="4168844"/>
              <a:ext cx="71877" cy="57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Ligne"/>
            <p:cNvSpPr/>
            <p:nvPr/>
          </p:nvSpPr>
          <p:spPr>
            <a:xfrm>
              <a:off x="7720184" y="4425038"/>
              <a:ext cx="862521" cy="386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0" y="10414"/>
                  </a:moveTo>
                  <a:cubicBezTo>
                    <a:pt x="600" y="13048"/>
                    <a:pt x="1200" y="15682"/>
                    <a:pt x="1680" y="17657"/>
                  </a:cubicBezTo>
                  <a:cubicBezTo>
                    <a:pt x="2160" y="19633"/>
                    <a:pt x="2520" y="20950"/>
                    <a:pt x="2940" y="21214"/>
                  </a:cubicBezTo>
                  <a:cubicBezTo>
                    <a:pt x="3360" y="21477"/>
                    <a:pt x="3840" y="20687"/>
                    <a:pt x="4320" y="18184"/>
                  </a:cubicBezTo>
                  <a:cubicBezTo>
                    <a:pt x="4800" y="15682"/>
                    <a:pt x="5280" y="11467"/>
                    <a:pt x="5400" y="8570"/>
                  </a:cubicBezTo>
                  <a:cubicBezTo>
                    <a:pt x="5520" y="5672"/>
                    <a:pt x="5280" y="4092"/>
                    <a:pt x="4620" y="2643"/>
                  </a:cubicBezTo>
                  <a:cubicBezTo>
                    <a:pt x="3960" y="1194"/>
                    <a:pt x="2880" y="-123"/>
                    <a:pt x="2100" y="9"/>
                  </a:cubicBezTo>
                  <a:cubicBezTo>
                    <a:pt x="1320" y="140"/>
                    <a:pt x="840" y="1721"/>
                    <a:pt x="600" y="3433"/>
                  </a:cubicBezTo>
                  <a:cubicBezTo>
                    <a:pt x="360" y="5145"/>
                    <a:pt x="360" y="6989"/>
                    <a:pt x="720" y="7911"/>
                  </a:cubicBezTo>
                  <a:cubicBezTo>
                    <a:pt x="1080" y="8833"/>
                    <a:pt x="1800" y="8833"/>
                    <a:pt x="3060" y="8306"/>
                  </a:cubicBezTo>
                  <a:cubicBezTo>
                    <a:pt x="4320" y="7779"/>
                    <a:pt x="6120" y="6726"/>
                    <a:pt x="7680" y="7253"/>
                  </a:cubicBezTo>
                  <a:cubicBezTo>
                    <a:pt x="9240" y="7779"/>
                    <a:pt x="10560" y="9887"/>
                    <a:pt x="11220" y="12258"/>
                  </a:cubicBezTo>
                  <a:cubicBezTo>
                    <a:pt x="11880" y="14628"/>
                    <a:pt x="11880" y="17262"/>
                    <a:pt x="12060" y="17262"/>
                  </a:cubicBezTo>
                  <a:cubicBezTo>
                    <a:pt x="12240" y="17262"/>
                    <a:pt x="12600" y="14628"/>
                    <a:pt x="13320" y="12126"/>
                  </a:cubicBezTo>
                  <a:cubicBezTo>
                    <a:pt x="14040" y="9623"/>
                    <a:pt x="15120" y="7253"/>
                    <a:pt x="16080" y="6067"/>
                  </a:cubicBezTo>
                  <a:cubicBezTo>
                    <a:pt x="17040" y="4882"/>
                    <a:pt x="17880" y="4882"/>
                    <a:pt x="18660" y="6726"/>
                  </a:cubicBezTo>
                  <a:cubicBezTo>
                    <a:pt x="19440" y="8570"/>
                    <a:pt x="20160" y="12257"/>
                    <a:pt x="20640" y="14497"/>
                  </a:cubicBezTo>
                  <a:cubicBezTo>
                    <a:pt x="21120" y="16736"/>
                    <a:pt x="21360" y="17526"/>
                    <a:pt x="21600" y="1831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4E6F03-D25B-82F6-2271-4402B4A4B2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737373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4730</TotalTime>
  <Words>1500</Words>
  <Application>Microsoft Office PowerPoint</Application>
  <PresentationFormat>Personnalisé</PresentationFormat>
  <Paragraphs>256</Paragraphs>
  <Slides>42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Century Gothic</vt:lpstr>
      <vt:lpstr>Courier New</vt:lpstr>
      <vt:lpstr>Helvetica Neue</vt:lpstr>
      <vt:lpstr>Lato</vt:lpstr>
      <vt:lpstr>Wingdings</vt:lpstr>
      <vt:lpstr>Maillage</vt:lpstr>
      <vt:lpstr>Le triathlon de la data sportive</vt:lpstr>
      <vt:lpstr>Le triathlon de la data sportif</vt:lpstr>
      <vt:lpstr>Agenda</vt:lpstr>
      <vt:lpstr>Les capteurs</vt:lpstr>
      <vt:lpstr>Les capteurs : Historique</vt:lpstr>
      <vt:lpstr>La fréquence cardiaque</vt:lpstr>
      <vt:lpstr>La fréquence cardiaque</vt:lpstr>
      <vt:lpstr>LE positionnement</vt:lpstr>
      <vt:lpstr>Analyse HR</vt:lpstr>
      <vt:lpstr>Capteur glycemie</vt:lpstr>
      <vt:lpstr>Capteur Sueur</vt:lpstr>
      <vt:lpstr>Resultats</vt:lpstr>
      <vt:lpstr>Lunette Engo</vt:lpstr>
      <vt:lpstr>Lunette form</vt:lpstr>
      <vt:lpstr>Vo2Max</vt:lpstr>
      <vt:lpstr>Estimation des courses</vt:lpstr>
      <vt:lpstr>Analyse avec les capteurs de mouvements</vt:lpstr>
      <vt:lpstr>Analyse avec les capteurs de mouvements</vt:lpstr>
      <vt:lpstr>Le journal d’entrainement (Training Log)</vt:lpstr>
      <vt:lpstr>Plateformes</vt:lpstr>
      <vt:lpstr>ATTENTION</vt:lpstr>
      <vt:lpstr>Utilisation pour la securité</vt:lpstr>
      <vt:lpstr>Utilisation pour le confort et la performance</vt:lpstr>
      <vt:lpstr>Strava</vt:lpstr>
      <vt:lpstr>Présentation PowerPoint</vt:lpstr>
      <vt:lpstr>Utilisation pour des stats</vt:lpstr>
      <vt:lpstr>Wind adjusted pace ?</vt:lpstr>
      <vt:lpstr>Utilisation pour des stats</vt:lpstr>
      <vt:lpstr>Utilisation pour tricher</vt:lpstr>
      <vt:lpstr>Fun</vt:lpstr>
      <vt:lpstr>eSport</vt:lpstr>
      <vt:lpstr>Data poisonning</vt:lpstr>
      <vt:lpstr>Présentation PowerPoint</vt:lpstr>
      <vt:lpstr>Des data pour le virtuel</vt:lpstr>
      <vt:lpstr>Des data pour le virtuel</vt:lpstr>
      <vt:lpstr>Des data pour le virtuel</vt:lpstr>
      <vt:lpstr>Se connaitre</vt:lpstr>
      <vt:lpstr>Next</vt:lpstr>
      <vt:lpstr>Conclusion</vt:lpstr>
      <vt:lpstr>Création du triathlon </vt:lpstr>
      <vt:lpstr>Références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triathlon de la data sportive</dc:title>
  <cp:lastModifiedBy>Denis Meline</cp:lastModifiedBy>
  <cp:revision>1</cp:revision>
  <dcterms:modified xsi:type="dcterms:W3CDTF">2024-06-24T20:14:54Z</dcterms:modified>
</cp:coreProperties>
</file>